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192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52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2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7268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93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276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75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12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4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35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57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6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790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40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956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7DB61B-860E-4FCF-BEA4-56C82D462AFC}" type="datetimeFigureOut">
              <a:rPr lang="lt-LT" smtClean="0"/>
              <a:t>2020-09-10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485BBC-8A85-4B5D-A647-19EF278438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508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FD5DE224-CEC1-429A-995A-61E84941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438399"/>
            <a:ext cx="9601196" cy="1303867"/>
          </a:xfrm>
        </p:spPr>
        <p:txBody>
          <a:bodyPr/>
          <a:lstStyle/>
          <a:p>
            <a:r>
              <a:rPr lang="lt-LT" dirty="0"/>
              <a:t>Geriausi draugai – oras, saulė ir vanduo</a:t>
            </a: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C139142A-9834-4FB4-A3DB-D61D1361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783" y="4572000"/>
            <a:ext cx="4131813" cy="13038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dirty="0"/>
              <a:t>Joniškio „Saulės“ pagrindinė mokykla</a:t>
            </a:r>
          </a:p>
          <a:p>
            <a:pPr marL="0" indent="0">
              <a:buNone/>
            </a:pPr>
            <a:r>
              <a:rPr lang="lt-LT" dirty="0"/>
              <a:t>2C klasė </a:t>
            </a:r>
            <a:r>
              <a:rPr lang="lt-LT"/>
              <a:t>„Smalsučių“ </a:t>
            </a:r>
            <a:r>
              <a:rPr lang="lt-LT" dirty="0"/>
              <a:t>komanda</a:t>
            </a:r>
          </a:p>
        </p:txBody>
      </p:sp>
    </p:spTree>
    <p:extLst>
      <p:ext uri="{BB962C8B-B14F-4D97-AF65-F5344CB8AC3E}">
        <p14:creationId xmlns:p14="http://schemas.microsoft.com/office/powerpoint/2010/main" val="339344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43409A7-F888-4260-8FDF-981274A2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2800" dirty="0"/>
              <a:t>Vasara – atostogų metas. Turėdami daugiau laisvo laiko išnaudojame visus jos privalumus ir grūdiname savo organizmą.</a:t>
            </a:r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8A72EF73-1B52-4F31-AA4D-E2C3442BD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2" y="2557993"/>
            <a:ext cx="1603639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aveikslėlis 3" descr="Paveikslėlis, kuriame yra žolė, laukas, medis, parkas&#10;&#10;Automatiškai sugeneruotas aprašymas">
            <a:extLst>
              <a:ext uri="{FF2B5EF4-FFF2-40B4-BE49-F238E27FC236}">
                <a16:creationId xmlns:a16="http://schemas.microsoft.com/office/drawing/2014/main" id="{E99EC417-BCB5-4C5E-BC0E-ED94A0323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055" y="2952332"/>
            <a:ext cx="5997890" cy="292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 descr="Paveikslėlis, kuriame yra laukas, sportas, vyras, laikymas&#10;&#10;Automatiškai sugeneruotas aprašymas">
            <a:extLst>
              <a:ext uri="{FF2B5EF4-FFF2-40B4-BE49-F238E27FC236}">
                <a16:creationId xmlns:a16="http://schemas.microsoft.com/office/drawing/2014/main" id="{3E93B31D-5D19-4B3C-B1AF-41B53A3FB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908" y="2916989"/>
            <a:ext cx="1408982" cy="292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1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2E8DDA-1B5F-4378-9DBC-8D9B81EC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2800" dirty="0"/>
              <a:t>Pagrindiniai natūralaus grūdimosi veiksniai yra </a:t>
            </a:r>
            <a:r>
              <a:rPr lang="lt-LT" sz="2800" b="1" dirty="0"/>
              <a:t>saulė, oras ir vanduo</a:t>
            </a:r>
            <a:r>
              <a:rPr lang="lt-LT" sz="2800" dirty="0"/>
              <a:t>.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B39558D9-4B12-4FFA-B159-C3823AA71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2" y="2574760"/>
            <a:ext cx="2488406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48897FD-EDE7-441A-A5EA-B3A0E47D05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705" y="2444208"/>
            <a:ext cx="2130590" cy="351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 descr="Paveikslėlis, kuriame yra laukas, paplūdimys, jaunas, vanduo&#10;&#10;Automatiškai sugeneruotas aprašymas">
            <a:extLst>
              <a:ext uri="{FF2B5EF4-FFF2-40B4-BE49-F238E27FC236}">
                <a16:creationId xmlns:a16="http://schemas.microsoft.com/office/drawing/2014/main" id="{3963A673-00DA-4154-8C5E-40E194CE5F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116" y="2574760"/>
            <a:ext cx="1558652" cy="323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1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D22DC5-9DA8-42C6-88C1-02C2F4FE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2800" dirty="0"/>
              <a:t>Grūdinimasis saule. Žinoma, kad saulė spartina medžiagų apykaitą ir didina darbingumą.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85CDA0D6-344D-4EDE-97E6-5A4E667CA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2" y="2557994"/>
            <a:ext cx="2176649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C333FEE-A6F3-44A6-A727-445BF8254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398" y="2557994"/>
            <a:ext cx="2457685" cy="331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 descr="Paveikslėlis, kuriame yra asmuo, berniukas, laukas, vaikas&#10;&#10;Automatiškai sugeneruotas aprašymas">
            <a:extLst>
              <a:ext uri="{FF2B5EF4-FFF2-40B4-BE49-F238E27FC236}">
                <a16:creationId xmlns:a16="http://schemas.microsoft.com/office/drawing/2014/main" id="{0B7E3FE5-6765-485C-ACD6-80C0E84497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430" y="2557994"/>
            <a:ext cx="1990725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7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12EE8EB-AD30-4EB1-A75B-EEFB4DA5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2800" dirty="0"/>
              <a:t>Grūdinimasis oru. Pasivaikščiojimai, žaidimai gryname ore, išvykos į gamtą stiprina ir grūdina organizmą.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7FEDE847-7EAE-490C-8522-D7C1CBC3B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696" y="2557993"/>
            <a:ext cx="2488406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7BB4F14B-F3ED-4C41-BAB2-A2A029BB1A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952" y="2557993"/>
            <a:ext cx="2488406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aveikslėlis 3" descr="Paveikslėlis, kuriame yra roplys, laukas, žolė, dinozauras&#10;&#10;Automatiškai sugeneruotas aprašymas">
            <a:extLst>
              <a:ext uri="{FF2B5EF4-FFF2-40B4-BE49-F238E27FC236}">
                <a16:creationId xmlns:a16="http://schemas.microsoft.com/office/drawing/2014/main" id="{F6A3592A-FED6-4DDD-A019-29397EBAC0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909" y="2710393"/>
            <a:ext cx="2298700" cy="3064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93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AEF3F61-A935-4D3E-B562-73BB14F2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2800" dirty="0"/>
              <a:t>Oras stiprina kvėpavimo sistemą, gerina odos būklę.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0F382064-5D9D-40D2-B030-A9311AD90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468" y="2557993"/>
            <a:ext cx="2488406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8A8FE14-F2A7-47BC-BD6F-B5B7DC35C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796" y="2557992"/>
            <a:ext cx="2488407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 descr="Paveikslėlis, kuriame yra žalia, mažas, traukinys, sėdėjimas&#10;&#10;Automatiškai sugeneruotas aprašymas">
            <a:extLst>
              <a:ext uri="{FF2B5EF4-FFF2-40B4-BE49-F238E27FC236}">
                <a16:creationId xmlns:a16="http://schemas.microsoft.com/office/drawing/2014/main" id="{F51779F4-E41F-4DF8-9032-B059F2A0EB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125" y="2669116"/>
            <a:ext cx="2196518" cy="295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49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A66AC75-7B2E-48CA-92AD-FEFA7758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2800" dirty="0"/>
              <a:t>Grūdinimasis vandeniu. Apsipylimas (laistymasis), maudymasis vandens telkiniuose, jūroje.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4DD5BFF-E03C-44C9-9C69-D698E73F5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642" y="2557993"/>
            <a:ext cx="2488406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37BF5E95-82E3-49F2-AE77-3DA676F6ED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896" y="2588026"/>
            <a:ext cx="1994018" cy="328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155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F361CCD-891F-4A31-89C2-0F17FC75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2800" dirty="0"/>
              <a:t>Seniai žinoma, kad maudymas vaikams suteikia daug naudos – mankština raumenis, grūdina organizmą ir padeda ugdyti valią.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AFF74CFD-5D89-4440-ACBD-C81CF5073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176" y="2557993"/>
            <a:ext cx="2488406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D430F6C-F624-4737-BAD6-7DBA8A0E2B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512" y="2557993"/>
            <a:ext cx="2097288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399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B1ADCAB-9FDB-4247-AAEA-425CF689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2800" dirty="0"/>
              <a:t>Sveikata sutelkta gamtoje, </a:t>
            </a:r>
            <a:r>
              <a:rPr lang="lt-LT" sz="2800" dirty="0" err="1"/>
              <a:t>t.y</a:t>
            </a:r>
            <a:r>
              <a:rPr lang="lt-LT" sz="2800" dirty="0"/>
              <a:t>. žemėje, vandenyje, ore. Kiekvienas turi galimybę šiomis dovanomis naudotis. Būkime sveiki.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EB4920AA-E6BE-4E51-8B31-0757BC251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996" y="2557993"/>
            <a:ext cx="2488406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645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146</Words>
  <Application>Microsoft Office PowerPoint</Application>
  <PresentationFormat>Plačiaekranė</PresentationFormat>
  <Paragraphs>11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2" baseType="lpstr">
      <vt:lpstr>Arial</vt:lpstr>
      <vt:lpstr>Garamond</vt:lpstr>
      <vt:lpstr>Gamtinė</vt:lpstr>
      <vt:lpstr>Geriausi draugai – oras, saulė ir vanduo</vt:lpstr>
      <vt:lpstr>Vasara – atostogų metas. Turėdami daugiau laisvo laiko išnaudojame visus jos privalumus ir grūdiname savo organizmą.</vt:lpstr>
      <vt:lpstr>Pagrindiniai natūralaus grūdimosi veiksniai yra saulė, oras ir vanduo.</vt:lpstr>
      <vt:lpstr>Grūdinimasis saule. Žinoma, kad saulė spartina medžiagų apykaitą ir didina darbingumą.</vt:lpstr>
      <vt:lpstr>Grūdinimasis oru. Pasivaikščiojimai, žaidimai gryname ore, išvykos į gamtą stiprina ir grūdina organizmą.</vt:lpstr>
      <vt:lpstr>Oras stiprina kvėpavimo sistemą, gerina odos būklę.</vt:lpstr>
      <vt:lpstr>Grūdinimasis vandeniu. Apsipylimas (laistymasis), maudymasis vandens telkiniuose, jūroje.</vt:lpstr>
      <vt:lpstr>Seniai žinoma, kad maudymas vaikams suteikia daug naudos – mankština raumenis, grūdina organizmą ir padeda ugdyti valią.</vt:lpstr>
      <vt:lpstr>Sveikata sutelkta gamtoje, t.y. žemėje, vandenyje, ore. Kiekvienas turi galimybę šiomis dovanomis naudotis. Būkime sveiki.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Geriausi draugai – oras, saulė ir vanduo</dc:title>
  <dc:creator>JG</dc:creator>
  <cp:lastModifiedBy>RASA VAITKIENĖ</cp:lastModifiedBy>
  <cp:revision>15</cp:revision>
  <dcterms:created xsi:type="dcterms:W3CDTF">2020-08-14T05:45:03Z</dcterms:created>
  <dcterms:modified xsi:type="dcterms:W3CDTF">2020-09-10T09:45:37Z</dcterms:modified>
</cp:coreProperties>
</file>