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34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410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91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1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00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309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349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34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896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47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E5D8-35C4-432B-A6CB-97CA477CD1C0}" type="datetimeFigureOut">
              <a:rPr lang="lt-LT" smtClean="0"/>
              <a:t>2020-12-14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AE6E-3ED9-4970-A692-7D2B992A238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67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sz="3600" dirty="0" smtClean="0">
                <a:solidFill>
                  <a:srgbClr val="FFFF00"/>
                </a:solidFill>
              </a:rPr>
              <a:t>Projekto </a:t>
            </a:r>
            <a:r>
              <a:rPr lang="lt-LT" sz="3600" b="1" dirty="0" smtClean="0">
                <a:solidFill>
                  <a:srgbClr val="FFFF00"/>
                </a:solidFill>
              </a:rPr>
              <a:t>„Sveikata visus metus“ </a:t>
            </a:r>
            <a:r>
              <a:rPr lang="lt-LT" sz="3600" dirty="0" smtClean="0">
                <a:solidFill>
                  <a:srgbClr val="FFFF00"/>
                </a:solidFill>
              </a:rPr>
              <a:t/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Gruodžio mėnesio iššūkis </a:t>
            </a:r>
            <a:r>
              <a:rPr lang="lt-LT" sz="3600" b="1" dirty="0" smtClean="0">
                <a:solidFill>
                  <a:srgbClr val="FFFF00"/>
                </a:solidFill>
              </a:rPr>
              <a:t/>
            </a:r>
            <a:br>
              <a:rPr lang="lt-LT" sz="3600" b="1" dirty="0" smtClean="0">
                <a:solidFill>
                  <a:srgbClr val="FFFF00"/>
                </a:solidFill>
              </a:rPr>
            </a:br>
            <a:r>
              <a:rPr lang="lt-LT" b="1" dirty="0" smtClean="0">
                <a:solidFill>
                  <a:srgbClr val="FFFF00"/>
                </a:solidFill>
              </a:rPr>
              <a:t>„</a:t>
            </a:r>
            <a:r>
              <a:rPr lang="lt-LT" b="1" dirty="0">
                <a:solidFill>
                  <a:srgbClr val="FFFF00"/>
                </a:solidFill>
              </a:rPr>
              <a:t>Nuo </a:t>
            </a:r>
            <a:r>
              <a:rPr lang="lt-LT" b="1" dirty="0" smtClean="0">
                <a:solidFill>
                  <a:srgbClr val="FFFF00"/>
                </a:solidFill>
              </a:rPr>
              <a:t>pažinimo - </a:t>
            </a:r>
            <a:r>
              <a:rPr lang="lt-LT" b="1" dirty="0">
                <a:solidFill>
                  <a:srgbClr val="FFFF00"/>
                </a:solidFill>
              </a:rPr>
              <a:t>sveikatos link</a:t>
            </a:r>
            <a:r>
              <a:rPr lang="lt-LT" b="1" dirty="0" smtClean="0">
                <a:solidFill>
                  <a:srgbClr val="FFFF00"/>
                </a:solidFill>
              </a:rPr>
              <a:t>“</a:t>
            </a:r>
            <a:endParaRPr lang="lt-LT" b="1" dirty="0">
              <a:solidFill>
                <a:srgbClr val="FFFF0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6040760" cy="1752600"/>
          </a:xfrm>
        </p:spPr>
        <p:txBody>
          <a:bodyPr/>
          <a:lstStyle/>
          <a:p>
            <a:r>
              <a:rPr lang="lt-LT" dirty="0" smtClean="0">
                <a:solidFill>
                  <a:srgbClr val="FFFF00"/>
                </a:solidFill>
              </a:rPr>
              <a:t>Šiaulių „Spindulio“ ugdymo centro</a:t>
            </a:r>
          </a:p>
          <a:p>
            <a:r>
              <a:rPr lang="lt-LT" dirty="0" smtClean="0">
                <a:solidFill>
                  <a:srgbClr val="FFFF00"/>
                </a:solidFill>
              </a:rPr>
              <a:t>„Sveikučių“ komanda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4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8944" y="376170"/>
            <a:ext cx="3213993" cy="1715790"/>
          </a:xfrm>
        </p:spPr>
        <p:txBody>
          <a:bodyPr>
            <a:noAutofit/>
          </a:bodyPr>
          <a:lstStyle/>
          <a:p>
            <a:pPr algn="ctr"/>
            <a:r>
              <a:rPr lang="lt-LT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Rugsėjo mėnesio iššūkis</a:t>
            </a:r>
            <a:br>
              <a:rPr lang="lt-LT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„Sakantieji</a:t>
            </a:r>
            <a:r>
              <a:rPr lang="lt-L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kad to padaryti neįmanoma, neturėtų trukdyti tiems, kurie tai jau daro“ 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44624" y="2632181"/>
            <a:ext cx="3008313" cy="3744416"/>
          </a:xfrm>
        </p:spPr>
        <p:txBody>
          <a:bodyPr>
            <a:normAutofit/>
          </a:bodyPr>
          <a:lstStyle/>
          <a:p>
            <a:r>
              <a:rPr lang="lt-LT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Rugsėjo mėnesį: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altLang="lt-LT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„Sveikučiai“ plėtojo žinias apie atliekų rūšiavimą;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altLang="lt-LT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Atliko įvairias užduotis, susijusias su atliekų rūšiavimu;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altLang="lt-LT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Aktyviai rūšiavo ir toliau tęs atliekų rūšiavimą mokykloje.</a:t>
            </a:r>
          </a:p>
          <a:p>
            <a:endParaRPr lang="lt-LT" dirty="0"/>
          </a:p>
        </p:txBody>
      </p:sp>
      <p:pic>
        <p:nvPicPr>
          <p:cNvPr id="7" name="Paveikslėlis 6" descr="C:\Users\Dell\Desktop\Sveikata visus metus\55912249_2375313672698601_470653132166345523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9"/>
            <a:ext cx="2592288" cy="19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veikslėlis 7" descr="C:\Users\Dell\Desktop\Sveikata visus metus\IMG_20200915_1358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290241" cy="3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8" descr="C:\Users\Dell\Desktop\Sveikata visus metus\IMG_20200915_135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09" y="3537089"/>
            <a:ext cx="2298447" cy="30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aveikslėlis 10" descr="C:\Users\Dell\Desktop\Sveikata visus metus\IMG_56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5777"/>
            <a:ext cx="2592288" cy="19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Dell\Desktop\Sveikata visus metus\120073564_618589942164650_3184764576550670347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8" b="22215"/>
          <a:stretch/>
        </p:blipFill>
        <p:spPr bwMode="auto">
          <a:xfrm>
            <a:off x="3480583" y="4504389"/>
            <a:ext cx="2603585" cy="19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85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2412" y="230461"/>
            <a:ext cx="5122912" cy="763959"/>
          </a:xfrm>
        </p:spPr>
        <p:txBody>
          <a:bodyPr>
            <a:noAutofit/>
          </a:bodyPr>
          <a:lstStyle/>
          <a:p>
            <a:pPr algn="ctr"/>
            <a:r>
              <a:rPr lang="lt-LT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Spalio mėnesio iššūkis </a:t>
            </a:r>
            <a:r>
              <a:rPr lang="lt-L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„Kiekviename žmoguje yra Saulė, tik leiskit jai šviesti</a:t>
            </a: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lt-L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76090" y="1654437"/>
            <a:ext cx="3252926" cy="2267418"/>
          </a:xfrm>
        </p:spPr>
        <p:txBody>
          <a:bodyPr/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Spalio mėnesio  tikslas:</a:t>
            </a:r>
          </a:p>
          <a:p>
            <a:r>
              <a:rPr lang="lt-LT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Skatinti rūpintis augintinių gerove, kalbėti apie tinkamą elgesį su gyvūnais.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Prisid</a:t>
            </a:r>
            <a:r>
              <a:rPr lang="lt-LT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ėti</a:t>
            </a:r>
            <a:r>
              <a:rPr lang="lt-LT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parama beglobiams gyvūnams. </a:t>
            </a:r>
            <a:endParaRPr lang="en-US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55" y="3793497"/>
            <a:ext cx="1944215" cy="25922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"/>
          <a:stretch/>
        </p:blipFill>
        <p:spPr>
          <a:xfrm>
            <a:off x="6339377" y="1476532"/>
            <a:ext cx="2390715" cy="195246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76532"/>
            <a:ext cx="2603290" cy="1952468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90" y="3895108"/>
            <a:ext cx="1938388" cy="258451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3796002"/>
            <a:ext cx="1944216" cy="259228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76" y="3793496"/>
            <a:ext cx="1944216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4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3813" y="182565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lt-LT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Lapkričio mėnesio iššūkis</a:t>
            </a: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„Mes </a:t>
            </a:r>
            <a:r>
              <a:rPr lang="lt-L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esame mūsų pačių istorijos herojai“ </a:t>
            </a: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Makartni</a:t>
            </a:r>
            <a:endParaRPr lang="lt-LT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14319" y="1110984"/>
            <a:ext cx="4691063" cy="2808312"/>
          </a:xfrm>
        </p:spPr>
        <p:txBody>
          <a:bodyPr>
            <a:normAutofit/>
          </a:bodyPr>
          <a:lstStyle/>
          <a:p>
            <a:pPr algn="ctr"/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Kurdami savo istoriją sutinkame nemažai </a:t>
            </a:r>
            <a:r>
              <a:rPr lang="x-none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priešų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kurie kenkia mūsų sveikatai, tai įvairios priklausomybės: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kompiuteriniams žaidimams;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saldumynams;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energetiniams gėrimams;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alkoholiui;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tabakui;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narkotikams.</a:t>
            </a:r>
            <a:endParaRPr lang="lt-LT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 šiais priešais mok</a:t>
            </a:r>
            <a:r>
              <a:rPr lang="lt-LT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x-none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mės kovoti, susipažįstame su jų neigiamomis pasėkmėmis, žinome kaip juos nugalėti.</a:t>
            </a:r>
            <a:endParaRPr lang="x-non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dirty="0"/>
          </a:p>
        </p:txBody>
      </p:sp>
      <p:pic>
        <p:nvPicPr>
          <p:cNvPr id="9218" name="Picture 2" descr="C:\Users\Dell\Desktop\Priešai vaik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38" y="1340768"/>
            <a:ext cx="3964746" cy="22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0A0D459-F1EA-0049-8C04-E2487E5D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64" y="4413495"/>
            <a:ext cx="26975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5" descr="A picture containing person, indoor, table, sitting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D9B38B-803A-CF41-B6FF-875DB0342C8D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7" y="3948438"/>
            <a:ext cx="3049215" cy="191459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B63C228A-38B6-B240-97F8-E0EC087334B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74" y="3741317"/>
            <a:ext cx="2223400" cy="25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68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 Snows Presentation Powerpoint Templates - Christmas, Green, Objects - 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79671" y="1916832"/>
            <a:ext cx="7848872" cy="5577483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Šiais metais:</a:t>
            </a:r>
          </a:p>
          <a:p>
            <a:pPr>
              <a:buFont typeface="Wingdings" pitchFamily="2" charset="2"/>
              <a:buChar char="ü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Nuėjome ilgą kelią sveikatos link;</a:t>
            </a:r>
          </a:p>
          <a:p>
            <a:pPr>
              <a:buFont typeface="Wingdings" pitchFamily="2" charset="2"/>
              <a:buChar char="ü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Griežtai laikėmės išsikeltų tikslų;</a:t>
            </a:r>
          </a:p>
          <a:p>
            <a:pPr>
              <a:buFont typeface="Wingdings" pitchFamily="2" charset="2"/>
              <a:buChar char="ü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Pakartojome ir sužinojome labai daug dalykų viską atlikdami praktiškai.</a:t>
            </a:r>
          </a:p>
          <a:p>
            <a:pPr marL="0" indent="0">
              <a:buNone/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               →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Repetitio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b="1" dirty="0" err="1" smtClean="0">
                <a:latin typeface="Times New Roman" pitchFamily="18" charset="0"/>
                <a:cs typeface="Times New Roman" pitchFamily="18" charset="0"/>
              </a:rPr>
              <a:t>studiorum</a:t>
            </a:r>
            <a:endParaRPr 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lt-LT" dirty="0"/>
          </a:p>
        </p:txBody>
      </p:sp>
      <p:sp>
        <p:nvSpPr>
          <p:cNvPr id="4" name="Antraštė 1"/>
          <p:cNvSpPr>
            <a:spLocks noGrp="1"/>
          </p:cNvSpPr>
          <p:nvPr>
            <p:ph type="title"/>
          </p:nvPr>
        </p:nvSpPr>
        <p:spPr>
          <a:xfrm>
            <a:off x="1279671" y="764704"/>
            <a:ext cx="7756825" cy="720080"/>
          </a:xfrm>
        </p:spPr>
        <p:txBody>
          <a:bodyPr>
            <a:noAutofit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„Nuo pažinimo – sveikatos link“.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41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685799" y="2636912"/>
            <a:ext cx="7772400" cy="1140147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Ačiū už galimybę dalyvauti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Iki kitų susitikimų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lt-LT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28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Xmas Snows Presentation Powerpoint Templates - Christmas, Green, Objects - 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87624" y="332656"/>
            <a:ext cx="7283152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t-LT" b="1" dirty="0" smtClean="0"/>
          </a:p>
          <a:p>
            <a:pPr marL="0" indent="0" algn="ctr">
              <a:buNone/>
            </a:pPr>
            <a:r>
              <a:rPr lang="lt-LT" b="1" dirty="0" smtClean="0"/>
              <a:t>Jei jautiesi nesveikas, kuo skubiau daryk gerus darbus, taisyk santykius su aplinkiniais ir mažiau galvok apie save.</a:t>
            </a:r>
          </a:p>
          <a:p>
            <a:pPr marL="0" indent="0" algn="r">
              <a:buNone/>
            </a:pPr>
            <a:r>
              <a:rPr lang="lt-LT" sz="2400" dirty="0" smtClean="0"/>
              <a:t>Amerikiečių psichologas </a:t>
            </a:r>
            <a:r>
              <a:rPr lang="lt-LT" sz="2400" dirty="0" err="1" smtClean="0"/>
              <a:t>Paul</a:t>
            </a:r>
            <a:r>
              <a:rPr lang="lt-LT" sz="2400" dirty="0" smtClean="0"/>
              <a:t> </a:t>
            </a:r>
            <a:r>
              <a:rPr lang="lt-LT" sz="2400" dirty="0" err="1" smtClean="0"/>
              <a:t>Pearsall</a:t>
            </a:r>
            <a:endParaRPr lang="lt-LT" sz="2400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Taip ir mes esame sveiki, darome gerus darbus, išlaikome puikius santykius su tėvais, draugais ir mokytojais bei stengiamės dėl kitų. </a:t>
            </a:r>
          </a:p>
          <a:p>
            <a:pPr marL="0" indent="0" algn="ctr">
              <a:buNone/>
            </a:pP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Kviečiame </a:t>
            </a:r>
            <a:r>
              <a:rPr lang="lt-LT" b="1" dirty="0">
                <a:latin typeface="Times New Roman" pitchFamily="18" charset="0"/>
                <a:cs typeface="Times New Roman" pitchFamily="18" charset="0"/>
              </a:rPr>
              <a:t>susipažinti su mūsų nuveiktais 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dideliais darbais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!!!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8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635670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</a:rPr>
              <a:t>Vasario mėnesio iššūkis</a:t>
            </a:r>
            <a:br>
              <a:rPr lang="lt-LT" sz="2400" b="0" dirty="0" smtClean="0">
                <a:solidFill>
                  <a:srgbClr val="FFFF00"/>
                </a:solidFill>
              </a:rPr>
            </a:b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lt-LT" sz="2400" dirty="0">
                <a:solidFill>
                  <a:srgbClr val="FFFF00"/>
                </a:solidFill>
              </a:rPr>
              <a:t>„Sveikata ne viskas, bet be sveikatos nėra nieko“ (Sokratas</a:t>
            </a:r>
            <a:r>
              <a:rPr lang="lt-LT" sz="2400" dirty="0" smtClean="0">
                <a:solidFill>
                  <a:srgbClr val="FFFF00"/>
                </a:solidFill>
              </a:rPr>
              <a:t>)</a:t>
            </a:r>
            <a:endParaRPr lang="lt-LT" sz="2400" dirty="0">
              <a:solidFill>
                <a:srgbClr val="FFFF00"/>
              </a:solidFill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>
          <a:xfrm>
            <a:off x="283056" y="1169721"/>
            <a:ext cx="3492063" cy="5400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lt-LT" sz="2000" b="1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Vykdant vasario mėnesio iššūkį </a:t>
            </a:r>
            <a:r>
              <a:rPr lang="en-US" sz="2000" b="1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Sveiku</a:t>
            </a:r>
            <a:r>
              <a:rPr lang="lt-LT" sz="2000" b="1" dirty="0" err="1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čių</a:t>
            </a:r>
            <a:r>
              <a:rPr lang="lt-LT" sz="2000" b="1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“ komandos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mokiniai</a:t>
            </a:r>
            <a:r>
              <a:rPr lang="lt-LT" sz="2000" b="1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:</a:t>
            </a:r>
            <a:endParaRPr lang="en-US" sz="2000" b="1" dirty="0" smtClean="0">
              <a:solidFill>
                <a:srgbClr val="FFFF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lt-LT" sz="2000" dirty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M</a:t>
            </a:r>
            <a:r>
              <a:rPr lang="lt-LT" sz="2000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okėsi skirti sveikus ir nesveikus maisto produktus,</a:t>
            </a:r>
            <a:endParaRPr lang="en-US" sz="2000" dirty="0" smtClean="0">
              <a:solidFill>
                <a:srgbClr val="FFFF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lt-LT" sz="2000" dirty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N</a:t>
            </a:r>
            <a:r>
              <a:rPr lang="lt-LT" sz="2000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agrinėjo vaisių, daržovių ir uogų įvairovę, aiškinosi jų naudą organizmui,</a:t>
            </a:r>
            <a:endParaRPr lang="en-US" sz="2000" dirty="0" smtClean="0">
              <a:solidFill>
                <a:srgbClr val="FFFF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lt-LT" sz="2000" dirty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S</a:t>
            </a:r>
            <a:r>
              <a:rPr lang="lt-LT" sz="2000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užinojo, kaip apsisaugoti nuo ligų,</a:t>
            </a:r>
            <a:endParaRPr lang="en-US" sz="2000" dirty="0" smtClean="0">
              <a:solidFill>
                <a:srgbClr val="FFFF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lt-LT" sz="2000" dirty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B</a:t>
            </a:r>
            <a:r>
              <a:rPr lang="lt-LT" sz="2000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uvo skatinami keisti netinkamus mitybos įpročius,</a:t>
            </a:r>
            <a:endParaRPr lang="en-US" sz="2000" dirty="0" smtClean="0">
              <a:solidFill>
                <a:srgbClr val="FFFF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lt-LT" sz="2000" dirty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P</a:t>
            </a:r>
            <a:r>
              <a:rPr lang="lt-LT" sz="2000" dirty="0" smtClean="0">
                <a:solidFill>
                  <a:srgbClr val="FFFF00"/>
                </a:solidFill>
                <a:latin typeface="Times New Roman" charset="0"/>
                <a:ea typeface="Calibri" charset="0"/>
                <a:cs typeface="Times New Roman" charset="0"/>
              </a:rPr>
              <a:t>akartojo sveikos gyvensenos taisykles.</a:t>
            </a:r>
            <a:endParaRPr lang="en-US" sz="2000" dirty="0" smtClean="0">
              <a:solidFill>
                <a:srgbClr val="FFFF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59"/>
            <a:ext cx="2841077" cy="213080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4" y="1268759"/>
            <a:ext cx="2090296" cy="2787061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9262"/>
            <a:ext cx="2120997" cy="2792046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16965"/>
            <a:ext cx="2910448" cy="2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9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384376" cy="1008112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</a:rPr>
              <a:t>Kovo mėnesio iššūkis </a:t>
            </a:r>
            <a:r>
              <a:rPr lang="lt-LT" sz="2400" dirty="0" smtClean="0">
                <a:solidFill>
                  <a:srgbClr val="FFFF00"/>
                </a:solidFill>
              </a:rPr>
              <a:t>„Švara – sesutė, sveikata – motutė“</a:t>
            </a:r>
            <a:endParaRPr lang="lt-LT" sz="2400" dirty="0">
              <a:solidFill>
                <a:srgbClr val="FFFF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35255" y="3639466"/>
            <a:ext cx="3733141" cy="2957886"/>
          </a:xfrm>
        </p:spPr>
        <p:txBody>
          <a:bodyPr>
            <a:normAutofit fontScale="92500" lnSpcReduction="10000"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Vykdant kovo mėnesio iššūkį „Sveikučiai“: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Plovėsi rankas, maudėsi, valėsi dantukus;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Tvarkė namus;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Sveikai maitinosi;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Prižiūrėjo savo rūbelius;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Ilsėjosi.</a:t>
            </a:r>
          </a:p>
          <a:p>
            <a:endParaRPr lang="lt-LT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97" y="3645024"/>
            <a:ext cx="2304256" cy="307234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0" y="3645024"/>
            <a:ext cx="2297917" cy="308018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15492"/>
          <a:stretch/>
        </p:blipFill>
        <p:spPr>
          <a:xfrm>
            <a:off x="5580112" y="1279998"/>
            <a:ext cx="3427184" cy="2175263"/>
          </a:xfrm>
          <a:prstGeom prst="rect">
            <a:avLst/>
          </a:prstGeom>
        </p:spPr>
      </p:pic>
      <p:pic>
        <p:nvPicPr>
          <p:cNvPr id="8" name="Picture 2" descr="https://scontent.fvno4-1.fna.fbcdn.net/v/t1.15752-9/92212335_719198978618007_4566092385074806784_n.jpg?_nc_cat=100&amp;_nc_sid=b96e70&amp;_nc_ohc=jyHJFByuQikAX_EuPKR&amp;_nc_ht=scontent.fvno4-1.fna&amp;oh=02ca37b0455f96fde1a6b7b9b8a69561&amp;oe=5EB0053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890"/>
            <a:ext cx="2160240" cy="32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8681" y="634758"/>
            <a:ext cx="3224267" cy="24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5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0105" cy="635670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</a:rPr>
              <a:t>Balandžio mėnesio iššūkis </a:t>
            </a:r>
            <a:br>
              <a:rPr lang="lt-LT" sz="2400" b="0" dirty="0" smtClean="0">
                <a:solidFill>
                  <a:srgbClr val="FFFF00"/>
                </a:solidFill>
              </a:rPr>
            </a:br>
            <a:r>
              <a:rPr lang="lt-LT" sz="2400" dirty="0" smtClean="0">
                <a:solidFill>
                  <a:srgbClr val="FFFF00"/>
                </a:solidFill>
              </a:rPr>
              <a:t>„Sveikatos veiksnys – sveika aplinka“</a:t>
            </a:r>
            <a:endParaRPr lang="lt-LT" sz="2400" dirty="0">
              <a:solidFill>
                <a:srgbClr val="FFFF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01946" y="877111"/>
            <a:ext cx="8540105" cy="1440160"/>
          </a:xfrm>
        </p:spPr>
        <p:txBody>
          <a:bodyPr>
            <a:noAutofit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Vykdant kovo mėnesio iššūkį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Sveiku</a:t>
            </a:r>
            <a:r>
              <a:rPr lang="lt-LT" sz="2000" b="1" dirty="0" err="1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čių</a:t>
            </a: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“ komandos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mokiniai</a:t>
            </a: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Suprato, kad aplinka, kurioje gyvename, turi neabejotiną įtaką sveikatai;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Stiprino supratimą, kad švari ir sveika aplinka turi būti visuomenės rūpestis,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Įsitikino, kad kiekvienas iš mūsų savo veikla galime keisti aplinką.</a:t>
            </a:r>
            <a:endParaRPr lang="lt-LT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Projektai\Sveikata visus metus\IMG_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5" y="2436038"/>
            <a:ext cx="2808313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Sodinim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4" y="4636371"/>
            <a:ext cx="3002279" cy="19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Svogūn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44" y="4635456"/>
            <a:ext cx="1746868" cy="19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Desktop\Baterijo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r="3662"/>
          <a:stretch/>
        </p:blipFill>
        <p:spPr bwMode="auto">
          <a:xfrm>
            <a:off x="3419872" y="4635456"/>
            <a:ext cx="3506836" cy="19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Desktop\Maišeliai su vaisiais, daržovėmi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28" y="2436038"/>
            <a:ext cx="2445748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l\Desktop\Lauko linksmybės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/>
          <a:stretch/>
        </p:blipFill>
        <p:spPr bwMode="auto">
          <a:xfrm>
            <a:off x="5850124" y="2459733"/>
            <a:ext cx="3202838" cy="20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98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563662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</a:rPr>
              <a:t>Gegužės mėnesio iššūkis </a:t>
            </a:r>
            <a:r>
              <a:rPr lang="lt-LT" sz="2400" dirty="0" smtClean="0">
                <a:solidFill>
                  <a:srgbClr val="FFFF00"/>
                </a:solidFill>
              </a:rPr>
              <a:t/>
            </a:r>
            <a:br>
              <a:rPr lang="lt-LT" sz="2400" dirty="0" smtClean="0">
                <a:solidFill>
                  <a:srgbClr val="FFFF00"/>
                </a:solidFill>
              </a:rPr>
            </a:br>
            <a:r>
              <a:rPr lang="lt-LT" sz="2400" dirty="0" smtClean="0">
                <a:solidFill>
                  <a:srgbClr val="FFFF00"/>
                </a:solidFill>
              </a:rPr>
              <a:t>„</a:t>
            </a:r>
            <a:r>
              <a:rPr lang="lt-LT" sz="2400" dirty="0">
                <a:solidFill>
                  <a:srgbClr val="FFFF00"/>
                </a:solidFill>
              </a:rPr>
              <a:t>Geriausias būdas padrąsinti save – tai padrąsinti ką nors kitą</a:t>
            </a:r>
            <a:r>
              <a:rPr lang="lt-LT" sz="2400" dirty="0" smtClean="0">
                <a:solidFill>
                  <a:srgbClr val="FFFF00"/>
                </a:solidFill>
              </a:rPr>
              <a:t>“</a:t>
            </a:r>
            <a:endParaRPr lang="lt-LT" sz="2400" dirty="0">
              <a:solidFill>
                <a:srgbClr val="FFFF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401620" cy="4691063"/>
          </a:xfrm>
        </p:spPr>
        <p:txBody>
          <a:bodyPr/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Vykdant gegužės mėnesio iššūkį, 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Sveiku</a:t>
            </a:r>
            <a:r>
              <a:rPr lang="lt-LT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čių</a:t>
            </a: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 komandos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mokiniai</a:t>
            </a: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siekė:</a:t>
            </a:r>
          </a:p>
          <a:p>
            <a:pPr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Pažinti save; </a:t>
            </a:r>
          </a:p>
          <a:p>
            <a:pPr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Tobulinti bendravimo įgūdžius; </a:t>
            </a:r>
          </a:p>
          <a:p>
            <a:pPr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Įgyti drąsos veikti.</a:t>
            </a:r>
          </a:p>
          <a:p>
            <a:pPr algn="ctr"/>
            <a:endParaRPr lang="lt-LT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Asus\Downloads\Vaikų foto\100659305_672638416630592_41116558713086279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49" y="2436747"/>
            <a:ext cx="2296350" cy="17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sus\Downloads\Vaikų foto\IMG_2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12" y="4832049"/>
            <a:ext cx="2482888" cy="18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sus\Downloads\Vaikų foto\IMG_4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0" y="2869634"/>
            <a:ext cx="2506807" cy="18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Vaikų užduotys nuotolinis mokymas\3-4 spec\Augustas Alčauskas\20200424_1956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5" y="847665"/>
            <a:ext cx="1775632" cy="236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sus\Downloads\Vaikų foto\101399471_929381214193622_21305879768019763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b="13095"/>
          <a:stretch>
            <a:fillRect/>
          </a:stretch>
        </p:blipFill>
        <p:spPr bwMode="auto">
          <a:xfrm>
            <a:off x="227101" y="4077072"/>
            <a:ext cx="1797587" cy="23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0"/>
          <a:stretch/>
        </p:blipFill>
        <p:spPr bwMode="auto">
          <a:xfrm>
            <a:off x="7143468" y="3610737"/>
            <a:ext cx="1726791" cy="290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87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0375" y="50709"/>
            <a:ext cx="8219256" cy="923702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Birželio mėnesio iššūkis </a:t>
            </a:r>
            <a:br>
              <a:rPr lang="lt-LT" sz="2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Žolynų takeliais į sveikatos šalį</a:t>
            </a: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lt-LT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82219" y="974411"/>
            <a:ext cx="4183633" cy="4691063"/>
          </a:xfrm>
        </p:spPr>
        <p:txBody>
          <a:bodyPr/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Vykdant birželio mėnesio iššūkį, </a:t>
            </a: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“Sveikučių“ komandos mokiniai siekė:</a:t>
            </a:r>
          </a:p>
          <a:p>
            <a:pPr marL="285750" lvl="0" indent="-285750" fontAlgn="base"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Susipažinti su vaistiniais augalais, jų reikšme žmogaus sveikatai;</a:t>
            </a:r>
          </a:p>
          <a:p>
            <a:pPr marL="285750" lvl="0" indent="-285750" fontAlgn="base"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Stiprinti sveikos gyvensenos sampratą;</a:t>
            </a:r>
          </a:p>
          <a:p>
            <a:pPr marL="285750" lvl="0" indent="-285750" fontAlgn="base">
              <a:buFont typeface="Wingdings" pitchFamily="2" charset="2"/>
              <a:buChar char="q"/>
            </a:pPr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Pajusti dėkingumą gamtai už jos dovanas. </a:t>
            </a:r>
          </a:p>
          <a:p>
            <a:endParaRPr lang="lt-LT" dirty="0"/>
          </a:p>
        </p:txBody>
      </p:sp>
      <p:sp>
        <p:nvSpPr>
          <p:cNvPr id="6" name="AutoShape 4" descr="Why you may never get a Christmas card from me | by Tinu Abayomi-Paul |  Med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9" name="Paveikslėlis 8" descr="C:\Users\Asus\Desktop\Sveikata visus metus\kraujazolė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954" y="3789040"/>
            <a:ext cx="2028839" cy="253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Asus\Desktop\Sveikata visus metus\104261804_246404589984436_45485609496298368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4864" y="3789040"/>
            <a:ext cx="1831860" cy="2442480"/>
          </a:xfrm>
          <a:prstGeom prst="rect">
            <a:avLst/>
          </a:prstGeom>
          <a:noFill/>
        </p:spPr>
      </p:pic>
      <p:pic>
        <p:nvPicPr>
          <p:cNvPr id="12" name="Paveikslėlis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0316" y="4052191"/>
            <a:ext cx="1908025" cy="25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 descr="C:\Users\Asus\Desktop\Sveikata visus metus\metos\104207996_883280975511505_127404013387662340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4487" y="1124744"/>
            <a:ext cx="2571769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 descr="C:\Users\Asus\Desktop\Sveikata visus metus\104179705_604288150214475_1744018795587504840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775" y="3979709"/>
            <a:ext cx="1911390" cy="25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IMG_51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2522" y="1700808"/>
            <a:ext cx="2576898" cy="192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313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4502" y="138270"/>
            <a:ext cx="3528392" cy="1296144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Liepos mėnesio iššūkis </a:t>
            </a: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Jei sveikas maistas – nereikalingas ir vaistas</a:t>
            </a:r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lt-LT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46859" y="1706407"/>
            <a:ext cx="3286100" cy="48965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Liepos mėnesį „Sveikučių komanda“: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Prisiminė </a:t>
            </a:r>
            <a:r>
              <a:rPr lang="lt-LT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sveikos mitybos principus: </a:t>
            </a:r>
            <a:r>
              <a:rPr lang="lt-LT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klausėsi paskaitos, žiūrėjo edukacinį filmuką;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t-LT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Atliko užduotis: </a:t>
            </a:r>
            <a:r>
              <a:rPr lang="lt-LT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rinko tinkamus produktus nurodytiems patiekalams, ieškojo maisto produktų bei jų kvapų, piešė savo mėgstamas daržoves ir vaisius, dėliojo įvairias daržovių dėliones;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lt-LT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Atsipalaidavo lauke: </a:t>
            </a:r>
            <a:r>
              <a:rPr lang="lt-LT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skanavo sezoninių gėrybių.</a:t>
            </a:r>
          </a:p>
          <a:p>
            <a:endParaRPr lang="lt-LT" dirty="0"/>
          </a:p>
        </p:txBody>
      </p:sp>
      <p:pic>
        <p:nvPicPr>
          <p:cNvPr id="8" name="Paveikslėlis 7" descr="C:\Users\Asus\Desktop\Sveikata visus metus\Jei maistas sveikas - nereikalingas ir vaistas\DSC_0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25" y="2333750"/>
            <a:ext cx="2813323" cy="15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8" descr="C:\Users\Asus\Desktop\Sveikata visus metus\Jei maistas sveikas - nereikalingas ir vaistas\DSC_0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80" y="4267738"/>
            <a:ext cx="2808534" cy="17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9" descr="C:\Users\Asus\Desktop\Sveikata visus metus\Jei maistas sveikas - nereikalingas ir vaistas\DSC_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70" y="365404"/>
            <a:ext cx="2813323" cy="17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aveikslėlis 10" descr="C:\Users\Asus\Desktop\Sveikata visus metus\Jei maistas sveikas - nereikalingas ir vaistas\IMG_20200619_114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70" y="508778"/>
            <a:ext cx="20462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veikslėlis 11" descr="C:\Users\Asus\Desktop\Sveikata visus metus\Jei maistas sveikas - nereikalingas ir vaistas\IMG_20200618_0948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91" y="3501008"/>
            <a:ext cx="2192925" cy="283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22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irth of Salvation Church PowerPoint | Christmas Power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4141" y="332656"/>
            <a:ext cx="3008313" cy="1659492"/>
          </a:xfrm>
        </p:spPr>
        <p:txBody>
          <a:bodyPr>
            <a:noAutofit/>
          </a:bodyPr>
          <a:lstStyle/>
          <a:p>
            <a:pPr algn="ctr"/>
            <a:r>
              <a:rPr lang="lt-LT" sz="2400" b="0" dirty="0" smtClean="0">
                <a:solidFill>
                  <a:srgbClr val="FFFF00"/>
                </a:solidFill>
              </a:rPr>
              <a:t>Rugpjūčio mėnesio iššūkis </a:t>
            </a:r>
            <a:br>
              <a:rPr lang="lt-LT" sz="2400" b="0" dirty="0" smtClean="0">
                <a:solidFill>
                  <a:srgbClr val="FFFF00"/>
                </a:solidFill>
              </a:rPr>
            </a:br>
            <a:r>
              <a:rPr lang="lt-LT" sz="2400" dirty="0" smtClean="0">
                <a:solidFill>
                  <a:srgbClr val="FFFF00"/>
                </a:solidFill>
              </a:rPr>
              <a:t>„</a:t>
            </a:r>
            <a:r>
              <a:rPr lang="lt-LT" sz="2400" dirty="0">
                <a:solidFill>
                  <a:srgbClr val="FFFF00"/>
                </a:solidFill>
              </a:rPr>
              <a:t>Geriausi draugai – oras, saulė ir vanduo</a:t>
            </a:r>
            <a:r>
              <a:rPr lang="lt-LT" sz="2400" dirty="0" smtClean="0">
                <a:solidFill>
                  <a:srgbClr val="FFFF00"/>
                </a:solidFill>
              </a:rPr>
              <a:t>“</a:t>
            </a:r>
            <a:endParaRPr lang="lt-LT" sz="2400" dirty="0">
              <a:solidFill>
                <a:srgbClr val="FFFF00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83133" y="2695254"/>
            <a:ext cx="8387995" cy="1195467"/>
          </a:xfrm>
        </p:spPr>
        <p:txBody>
          <a:bodyPr>
            <a:normAutofit fontScale="92500" lnSpcReduction="10000"/>
          </a:bodyPr>
          <a:lstStyle/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Rugpjūčio mėnesio „Sveikučių“ komandos tikslas:</a:t>
            </a:r>
          </a:p>
          <a:p>
            <a:r>
              <a:rPr lang="lt-LT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Prisidėti prie sveikos gyvensenos pamatų formavimo. Plėsti supratimą apie svarbius sveikatos komponentus - saulę, orą ir vandenį, formuoti žinias, kad gamta yra sveikatos šaltinis.</a:t>
            </a:r>
          </a:p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9638"/>
            <a:ext cx="1678470" cy="233857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22" y="204279"/>
            <a:ext cx="1472163" cy="238929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1"/>
          <a:stretch/>
        </p:blipFill>
        <p:spPr bwMode="auto">
          <a:xfrm>
            <a:off x="179512" y="4261407"/>
            <a:ext cx="2504777" cy="22137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8660"/>
            <a:ext cx="1935536" cy="258160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638"/>
            <a:ext cx="1773396" cy="2363934"/>
          </a:xfrm>
          <a:prstGeom prst="rect">
            <a:avLst/>
          </a:prstGeom>
          <a:noFill/>
          <a:ln w="34925" cmpd="sng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8661"/>
            <a:ext cx="1921977" cy="258160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26" y="4079557"/>
            <a:ext cx="1932554" cy="257747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67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518</Words>
  <Application>Microsoft Office PowerPoint</Application>
  <PresentationFormat>Demonstracija ekrane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tema</vt:lpstr>
      <vt:lpstr>Projekto „Sveikata visus metus“  Gruodžio mėnesio iššūkis  „Nuo pažinimo - sveikatos link“</vt:lpstr>
      <vt:lpstr>„PowerPoint“ pateiktis</vt:lpstr>
      <vt:lpstr>Vasario mėnesio iššūkis  „Sveikata ne viskas, bet be sveikatos nėra nieko“ (Sokratas)</vt:lpstr>
      <vt:lpstr>Kovo mėnesio iššūkis „Švara – sesutė, sveikata – motutė“</vt:lpstr>
      <vt:lpstr>Balandžio mėnesio iššūkis  „Sveikatos veiksnys – sveika aplinka“</vt:lpstr>
      <vt:lpstr>Gegužės mėnesio iššūkis  „Geriausias būdas padrąsinti save – tai padrąsinti ką nors kitą“</vt:lpstr>
      <vt:lpstr>Birželio mėnesio iššūkis  „Žolynų takeliais į sveikatos šalį“</vt:lpstr>
      <vt:lpstr>Liepos mėnesio iššūkis  „Jei sveikas maistas – nereikalingas ir vaistas“</vt:lpstr>
      <vt:lpstr>Rugpjūčio mėnesio iššūkis  „Geriausi draugai – oras, saulė ir vanduo“</vt:lpstr>
      <vt:lpstr>Rugsėjo mėnesio iššūkis „Sakantieji, kad to padaryti neįmanoma, neturėtų trukdyti tiems, kurie tai jau daro“ </vt:lpstr>
      <vt:lpstr>Spalio mėnesio iššūkis „Kiekviename žmoguje yra Saulė, tik leiskit jai šviesti“</vt:lpstr>
      <vt:lpstr>Lapkričio mėnesio iššūkis „Mes esame mūsų pačių istorijos herojai“ M. Makartni</vt:lpstr>
      <vt:lpstr>„Nuo pažinimo – sveikatos link“. 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Dell</dc:creator>
  <cp:lastModifiedBy>User1</cp:lastModifiedBy>
  <cp:revision>36</cp:revision>
  <dcterms:created xsi:type="dcterms:W3CDTF">2020-12-11T06:07:00Z</dcterms:created>
  <dcterms:modified xsi:type="dcterms:W3CDTF">2020-12-14T07:19:18Z</dcterms:modified>
</cp:coreProperties>
</file>