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7" r:id="rId3"/>
    <p:sldId id="268" r:id="rId4"/>
    <p:sldId id="269" r:id="rId5"/>
    <p:sldId id="264" r:id="rId6"/>
    <p:sldId id="270" r:id="rId7"/>
    <p:sldId id="271" r:id="rId8"/>
    <p:sldId id="25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91B6A61-DAB5-4822-B1C4-BDAA45A93B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4125C8F7-DA15-4369-AAA2-2402CBC0C9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BB463761-4CE4-4CF1-A907-70E5760CF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BC014-CFCF-457D-9FBD-5B1E82C0F06E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2CDE6F36-A1A8-4AA0-8CF7-D4235816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5E9E1C84-7E60-4DAE-95AC-85CF7429A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D5B7B-145D-4439-B567-623802025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54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1FBB60D-799F-4263-886B-CBF917ECD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EB4396E4-69E8-4051-9712-742E30B287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1719EA80-30B6-4526-8F0F-6BC64A6FA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BC014-CFCF-457D-9FBD-5B1E82C0F06E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7C478A2A-F138-49F3-A731-E26E412E0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1E1149DD-498E-46EB-849A-C3DB758DD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D5B7B-145D-4439-B567-623802025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00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:a16="http://schemas.microsoft.com/office/drawing/2014/main" id="{35F22770-897D-49B2-80E1-68BC98A87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E4722CBF-C464-4626-8823-8EB6847AFB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84C4E0F7-CD47-4F0C-93FF-56B49C538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BC014-CFCF-457D-9FBD-5B1E82C0F06E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D74E2BD8-D7D8-4ADE-8899-00510228E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6AF701E2-5F40-42B5-83A6-C5DCBE39E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D5B7B-145D-4439-B567-623802025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268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4AF7AB1-149B-469A-BE9E-A099C50EE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FCA7BF53-EF87-4806-95EE-6EB7F59F7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F82266CF-601C-4870-96D2-BEC4C04E0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BC014-CFCF-457D-9FBD-5B1E82C0F06E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71C1CA57-DB07-457B-96FB-7D28AB09A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2083828C-8178-4279-8991-BB8FB6541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D5B7B-145D-4439-B567-623802025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390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1DFA598-15A0-4938-A575-4BAE998FF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376C867E-44BD-4F56-B79F-35344AD5B1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ADDD37F3-EB06-47B2-875C-E42B852E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BC014-CFCF-457D-9FBD-5B1E82C0F06E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F34F7476-1D4D-4AFC-85BA-F4EE3D43E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AE157D2E-35D3-45E4-8E6F-C75672D8A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D5B7B-145D-4439-B567-623802025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73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CB5637B-BA47-474D-9B9D-4F28BC56A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094C93BB-6E9D-4481-92A9-11E7904279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25FA30FE-3C5C-4EA5-BDF3-ED6F3F1FE8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7FDA5498-6DAD-48AC-B5F2-644C389F1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BC014-CFCF-457D-9FBD-5B1E82C0F06E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9025A85C-B45A-41F2-A70A-E1BA1B3BC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A14297A2-FD86-4214-B3CF-B8858A6E7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D5B7B-145D-4439-B567-623802025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305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6EC0402-C1EB-4631-B55C-708C747FE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EC25E52E-3407-4080-AD98-98BA327CB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A984E560-CB09-4AB6-8D21-20189D9D1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6C168EE9-3CEE-42E0-A1C4-3B1B8BF4FC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8EB70A93-C2F6-4E7F-B6E4-C47902527E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7" name="Datos vietos rezervavimo ženklas 6">
            <a:extLst>
              <a:ext uri="{FF2B5EF4-FFF2-40B4-BE49-F238E27FC236}">
                <a16:creationId xmlns:a16="http://schemas.microsoft.com/office/drawing/2014/main" id="{50CC57A9-24EC-4172-86D3-DACA850FA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BC014-CFCF-457D-9FBD-5B1E82C0F06E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8" name="Poraštės vietos rezervavimo ženklas 7">
            <a:extLst>
              <a:ext uri="{FF2B5EF4-FFF2-40B4-BE49-F238E27FC236}">
                <a16:creationId xmlns:a16="http://schemas.microsoft.com/office/drawing/2014/main" id="{C7D2A4C2-7D0F-4BD1-A3C8-0A551236F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kaidrės numerio vietos rezervavimo ženklas 8">
            <a:extLst>
              <a:ext uri="{FF2B5EF4-FFF2-40B4-BE49-F238E27FC236}">
                <a16:creationId xmlns:a16="http://schemas.microsoft.com/office/drawing/2014/main" id="{5AC1412D-1F22-4063-9445-8E12FCF72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D5B7B-145D-4439-B567-623802025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986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F1838D4-96ED-4F61-891C-9EA0B29CE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:a16="http://schemas.microsoft.com/office/drawing/2014/main" id="{AF47AE6E-95D4-41B1-8E9C-733D9405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BC014-CFCF-457D-9FBD-5B1E82C0F06E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72116046-4A87-4E2F-A1FB-FCC1510EC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3D244FA3-4484-4CA3-AC6F-6E0E9681B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D5B7B-145D-4439-B567-623802025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341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>
            <a:extLst>
              <a:ext uri="{FF2B5EF4-FFF2-40B4-BE49-F238E27FC236}">
                <a16:creationId xmlns:a16="http://schemas.microsoft.com/office/drawing/2014/main" id="{3F6610E3-B169-4D2E-AA50-B490E84D3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BC014-CFCF-457D-9FBD-5B1E82C0F06E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3" name="Poraštės vietos rezervavimo ženklas 2">
            <a:extLst>
              <a:ext uri="{FF2B5EF4-FFF2-40B4-BE49-F238E27FC236}">
                <a16:creationId xmlns:a16="http://schemas.microsoft.com/office/drawing/2014/main" id="{08D6E38C-A413-46CF-AA17-2643EFE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041292AE-8894-4D54-87BC-80B0C0825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D5B7B-145D-4439-B567-623802025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23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4AE0C16-77C7-4F58-9AB0-6A35D8E1A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B4B74374-63C1-4F7C-8B28-D2B769086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CA22B6B5-9B93-4ECA-A652-CAAAA54E20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BF6D5B84-5A5B-4941-9506-A07F25EA2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BC014-CFCF-457D-9FBD-5B1E82C0F06E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0079ACAB-A82A-4EB4-B05D-BF2AE86FD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73EF8E71-8A25-47D8-A55A-160FA5EDF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D5B7B-145D-4439-B567-623802025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326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43F33DC-59A4-4193-823E-77302D5EF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:a16="http://schemas.microsoft.com/office/drawing/2014/main" id="{E2E7A8A7-4050-4F89-9A65-B11E202C1A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A3985CDE-744C-4960-8BF6-E2C425F0C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34DBD977-B209-4287-90A2-660FE621C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BC014-CFCF-457D-9FBD-5B1E82C0F06E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14A6A896-C4D5-4B81-874F-A36F8B689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204521E6-EEB8-4A73-BA65-D095C123C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D5B7B-145D-4439-B567-623802025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47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>
            <a:extLst>
              <a:ext uri="{FF2B5EF4-FFF2-40B4-BE49-F238E27FC236}">
                <a16:creationId xmlns:a16="http://schemas.microsoft.com/office/drawing/2014/main" id="{D91594BD-60A3-408F-900D-4F7DBB676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6D22A6A1-7FF3-4C76-92AC-616AE93F5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C74C899D-F598-4957-B88C-2419FB3C47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BC014-CFCF-457D-9FBD-5B1E82C0F06E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D779A454-9D93-4ABA-958C-658AC07A9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C12B4A91-8C4E-4F6B-932A-F4D7F9F0A0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D5B7B-145D-4439-B567-623802025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53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F463A08-C2EF-444C-B3C4-E9BC3536C8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8D30EC89-A9E4-4217-BA31-D0DC8CEDFA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ᐈ Back to school frames stock cliparts, Royalty Free kids frame vectors |  download on Depositphotos®">
            <a:extLst>
              <a:ext uri="{FF2B5EF4-FFF2-40B4-BE49-F238E27FC236}">
                <a16:creationId xmlns:a16="http://schemas.microsoft.com/office/drawing/2014/main" id="{FE74B697-7036-4A85-990C-1D1287947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042" y="0"/>
            <a:ext cx="12334042" cy="692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1EEB5D-0F93-4833-BE4C-771C87F99B92}"/>
              </a:ext>
            </a:extLst>
          </p:cNvPr>
          <p:cNvSpPr txBox="1"/>
          <p:nvPr/>
        </p:nvSpPr>
        <p:spPr>
          <a:xfrm>
            <a:off x="1660125" y="887767"/>
            <a:ext cx="929492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Projektas „Sveikata visus metus“</a:t>
            </a:r>
          </a:p>
          <a:p>
            <a:pPr algn="ctr"/>
            <a:r>
              <a:rPr lang="lt-LT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GRUODŽIO MĖNESIO IŠŠŪKIS</a:t>
            </a:r>
          </a:p>
          <a:p>
            <a:pPr algn="ctr"/>
            <a:r>
              <a:rPr lang="lt-LT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„Nuo pažinimo - sveikatos link“.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39700B07-C0E3-4C1D-BD99-F58116DEF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184" y="2629317"/>
            <a:ext cx="5309559" cy="34518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AA2E4B-1CBA-4023-94FD-62287D86F2AD}"/>
              </a:ext>
            </a:extLst>
          </p:cNvPr>
          <p:cNvSpPr txBox="1"/>
          <p:nvPr/>
        </p:nvSpPr>
        <p:spPr>
          <a:xfrm>
            <a:off x="5859263" y="5970233"/>
            <a:ext cx="613447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Kėdainių r. Surviliškio Vinco Svirskio pagrindinės mokyklos „</a:t>
            </a:r>
            <a:r>
              <a:rPr lang="lt-L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Svirskiečių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komanda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Vadovės Kristina </a:t>
            </a:r>
            <a:r>
              <a:rPr lang="lt-L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Bartašiūtė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ir Aušra </a:t>
            </a:r>
            <a:r>
              <a:rPr lang="lt-L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Kuliešienė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965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434CDC7-37F1-4800-878F-63D7C5F75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9654" y="365125"/>
            <a:ext cx="6684146" cy="1325563"/>
          </a:xfrm>
        </p:spPr>
        <p:txBody>
          <a:bodyPr>
            <a:noAutofit/>
          </a:bodyPr>
          <a:lstStyle/>
          <a:p>
            <a:pPr algn="just"/>
            <a:b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Gera sveikata pati savaime neateina. Tam reikia valios, pastangų, supratimo, kas gerina sveikatą, o kas žaloja, taip pat sistemingo bei nuoseklaus tėvų, pedagogų, sveikatos priežiūros specialistų bendradarbiavimo ir bendro tikslo siekimo.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AFDDF189-853C-4962-A9CF-EB8ADF7E1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5409" y="1253699"/>
            <a:ext cx="5906827" cy="3801456"/>
          </a:xfrm>
        </p:spPr>
      </p:pic>
    </p:spTree>
    <p:extLst>
      <p:ext uri="{BB962C8B-B14F-4D97-AF65-F5344CB8AC3E}">
        <p14:creationId xmlns:p14="http://schemas.microsoft.com/office/powerpoint/2010/main" val="3376635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75A138B0-D8F9-4887-AF8A-ECC892322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280" y="43183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Mūsų ugdymo įstaigoje sveikatingumo procesas orientuotas į sveikatos vertybes, kurios vaikui augant plečiasi, tobulėja, tampa įpročiu, o vėliau – socialine norma, gyvenimo būdu. Dirbdami su vaikais siekėme, kad šeima ir mokyklos bendruomenės nariai taptų bendraminčiais ir veiklos partneriais.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A901A889-78CE-451A-96B5-CF19BF916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158" y="1940710"/>
            <a:ext cx="2299722" cy="3066296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B0684CD3-0815-4C38-94C6-9064C56FA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16" y="2452456"/>
            <a:ext cx="2155610" cy="2874146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E93E4628-B88B-4B47-A3D6-8345546F59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676" y="2694372"/>
            <a:ext cx="1958869" cy="2632230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4AA73866-358B-4759-A14D-9C23714CCF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39" y="2573414"/>
            <a:ext cx="2703991" cy="287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74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74601AB-7E8B-44D4-9D2F-670E72027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Įgyvendindama gruodžio mėnesio iššūkį, mūsų komanda aptarė per visus metus nuveiktus darbus, kas pavyko, ką dar turime nuveikti dėl siekio gyventi sveikiau.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urinio vietos rezervavimo ženklas 4">
            <a:extLst>
              <a:ext uri="{FF2B5EF4-FFF2-40B4-BE49-F238E27FC236}">
                <a16:creationId xmlns:a16="http://schemas.microsoft.com/office/drawing/2014/main" id="{9A4C862D-DC7B-48B1-B9B9-1EF91C070F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220" y="2707689"/>
            <a:ext cx="3139877" cy="3870664"/>
          </a:xfrm>
        </p:spPr>
      </p:pic>
    </p:spTree>
    <p:extLst>
      <p:ext uri="{BB962C8B-B14F-4D97-AF65-F5344CB8AC3E}">
        <p14:creationId xmlns:p14="http://schemas.microsoft.com/office/powerpoint/2010/main" val="1078007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urinio vietos rezervavimo ženklas 6">
            <a:extLst>
              <a:ext uri="{FF2B5EF4-FFF2-40B4-BE49-F238E27FC236}">
                <a16:creationId xmlns:a16="http://schemas.microsoft.com/office/drawing/2014/main" id="{F672DEC4-C1DD-43D1-A682-5E5479669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72357"/>
            <a:ext cx="10515600" cy="5404606"/>
          </a:xfrm>
        </p:spPr>
        <p:txBody>
          <a:bodyPr/>
          <a:lstStyle/>
          <a:p>
            <a:pPr algn="just"/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Įgyvendinti darbai – tai lyg pastato pamatas, ant kurio modeliuojama jauno žmogaus dabarties ir ateities buveinė: veiksmas po veiksmo, pavyzdys po pavyzdžio, mintis po minties, žingsnis po žingsnio, įprotis po įpročio – tai investicijos ne tik į vaiko, bet ir į jo vaikų ateitį.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8" name="Turinio vietos rezervavimo ženklas 4">
            <a:extLst>
              <a:ext uri="{FF2B5EF4-FFF2-40B4-BE49-F238E27FC236}">
                <a16:creationId xmlns:a16="http://schemas.microsoft.com/office/drawing/2014/main" id="{5E6CFD19-E05B-48CD-871F-87B19D002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24436"/>
            <a:ext cx="3021425" cy="4028567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2D964EF1-34F7-4BA7-8F91-33114AF56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3404" y="2537066"/>
            <a:ext cx="3000396" cy="4000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 descr="Fotka Surviliškio Vinco Svirskio pagrindinė mokykla.">
            <a:extLst>
              <a:ext uri="{FF2B5EF4-FFF2-40B4-BE49-F238E27FC236}">
                <a16:creationId xmlns:a16="http://schemas.microsoft.com/office/drawing/2014/main" id="{4549CBAD-789A-4B63-91D4-24DE9FCA4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30699" y="2537066"/>
            <a:ext cx="2770557" cy="37147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8965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C876407-BAA3-4F4F-B0D5-86E73E3FA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B9322207-817D-40FB-B356-8EDBC373E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Sveikata yra gebėjimas prisitaikyti prie gyvenimo sąlygų, panaudojant savo fizines, psichines, dvasines, kultūrines ir socialines pajėgas, jas išsaugojant ir plėtojant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8" descr="C:\Users\Pradinukas_4\Desktop\kovo mėn\4.jpg">
            <a:extLst>
              <a:ext uri="{FF2B5EF4-FFF2-40B4-BE49-F238E27FC236}">
                <a16:creationId xmlns:a16="http://schemas.microsoft.com/office/drawing/2014/main" id="{99EAF35E-CC76-479B-AE1A-7998D04B6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2173" y="2962253"/>
            <a:ext cx="3857620" cy="3214710"/>
          </a:xfrm>
          <a:prstGeom prst="rect">
            <a:avLst/>
          </a:prstGeom>
          <a:noFill/>
        </p:spPr>
      </p:pic>
      <p:pic>
        <p:nvPicPr>
          <p:cNvPr id="5" name="Picture 2" descr="C:\Users\Pradinukas_4\Desktop\kovo mėn\100_4427.JPG">
            <a:extLst>
              <a:ext uri="{FF2B5EF4-FFF2-40B4-BE49-F238E27FC236}">
                <a16:creationId xmlns:a16="http://schemas.microsoft.com/office/drawing/2014/main" id="{4A128044-B1A2-4EC2-8253-CA3A58D19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306244"/>
            <a:ext cx="4071966" cy="3053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0990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5B3683B-85C9-42AA-B1D9-D7B4762C4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t-LT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r>
              <a:rPr lang="lt-LT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aikai aktyviai mokosi ir pažįsta juos supantį pasaulį praktiškai bandydami, tyrinėdami, kurdami.</a:t>
            </a:r>
            <a:b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3600" dirty="0"/>
          </a:p>
        </p:txBody>
      </p:sp>
      <p:pic>
        <p:nvPicPr>
          <p:cNvPr id="4" name="Picture 3" descr="C:\Users\Pradinukas_4\Desktop\kovo mėn\100_3496.JPG">
            <a:extLst>
              <a:ext uri="{FF2B5EF4-FFF2-40B4-BE49-F238E27FC236}">
                <a16:creationId xmlns:a16="http://schemas.microsoft.com/office/drawing/2014/main" id="{4F03E414-EE83-4DC5-909B-E5F77C1B45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144" y="1690688"/>
            <a:ext cx="3715789" cy="2298469"/>
          </a:xfrm>
          <a:prstGeom prst="rect">
            <a:avLst/>
          </a:prstGeom>
          <a:noFill/>
        </p:spPr>
      </p:pic>
      <p:pic>
        <p:nvPicPr>
          <p:cNvPr id="5" name="Turinio vietos rezervavimo ženklas 3">
            <a:extLst>
              <a:ext uri="{FF2B5EF4-FFF2-40B4-BE49-F238E27FC236}">
                <a16:creationId xmlns:a16="http://schemas.microsoft.com/office/drawing/2014/main" id="{AA7C501A-1BDB-4965-980C-417F1158A1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41047" y="1934736"/>
            <a:ext cx="4352925" cy="3264693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C4352EE-26D9-4FAB-BF01-46E38CC20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4391" y="3676463"/>
            <a:ext cx="3803217" cy="327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84103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urinio vietos rezervavimo ženklas 7">
            <a:extLst>
              <a:ext uri="{FF2B5EF4-FFF2-40B4-BE49-F238E27FC236}">
                <a16:creationId xmlns:a16="http://schemas.microsoft.com/office/drawing/2014/main" id="{28C13F3B-D17B-4B63-ABAF-B0F60C21C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222" y="56499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lt-L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Aptarę visų metų nueitą kelią sveikatos link, supratome, kad...</a:t>
            </a:r>
          </a:p>
          <a:p>
            <a:pPr marL="0" indent="0">
              <a:buNone/>
            </a:pP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Daug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daug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žinoti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reikia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kad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užaugtum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sveikas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vaike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lt-LT" sz="4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Surviliškio Vinco Svirskio pagrindinė mokykla nuotrauka.">
            <a:extLst>
              <a:ext uri="{FF2B5EF4-FFF2-40B4-BE49-F238E27FC236}">
                <a16:creationId xmlns:a16="http://schemas.microsoft.com/office/drawing/2014/main" id="{8B97D06D-DB69-4BD6-AC44-9F93AEC10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234" y="3352545"/>
            <a:ext cx="2883644" cy="332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57029678-F111-4EC0-B15A-C044799D6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47" y="3107184"/>
            <a:ext cx="4172159" cy="418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25878"/>
      </p:ext>
    </p:extLst>
  </p:cSld>
  <p:clrMapOvr>
    <a:masterClrMapping/>
  </p:clrMapOvr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283</Words>
  <Application>Microsoft Office PowerPoint</Application>
  <PresentationFormat>Plačiaekranė</PresentationFormat>
  <Paragraphs>13</Paragraphs>
  <Slides>8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„Office“ tema</vt:lpstr>
      <vt:lpstr>„PowerPoint“ pateiktis</vt:lpstr>
      <vt:lpstr>             Gera sveikata pati savaime neateina. Tam reikia valios, pastangų, supratimo, kas gerina sveikatą, o kas žaloja, taip pat sistemingo bei nuoseklaus tėvų, pedagogų, sveikatos priežiūros specialistų bendradarbiavimo ir bendro tikslo siekimo. </vt:lpstr>
      <vt:lpstr>„PowerPoint“ pateiktis</vt:lpstr>
      <vt:lpstr>   Įgyvendindama gruodžio mėnesio iššūkį, mūsų komanda aptarė per visus metus nuveiktus darbus, kas pavyko, ką dar turime nuveikti dėl siekio gyventi sveikiau.</vt:lpstr>
      <vt:lpstr>„PowerPoint“ pateiktis</vt:lpstr>
      <vt:lpstr>„PowerPoint“ pateiktis</vt:lpstr>
      <vt:lpstr>Vaikai aktyviai mokosi ir pažįsta juos supantį pasaulį praktiškai bandydami, tyrinėdami, kurdami. 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„PowerPoint“ pateiktis</dc:title>
  <dc:creator>Sveikatinimo Biuras</dc:creator>
  <cp:lastModifiedBy>Sveikatinimo Biuras</cp:lastModifiedBy>
  <cp:revision>15</cp:revision>
  <dcterms:created xsi:type="dcterms:W3CDTF">2020-12-07T18:40:05Z</dcterms:created>
  <dcterms:modified xsi:type="dcterms:W3CDTF">2020-12-09T13:59:00Z</dcterms:modified>
</cp:coreProperties>
</file>