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4"/>
  </p:notesMasterIdLst>
  <p:sldIdLst>
    <p:sldId id="256" r:id="rId2"/>
    <p:sldId id="257" r:id="rId3"/>
    <p:sldId id="323" r:id="rId4"/>
    <p:sldId id="322" r:id="rId5"/>
    <p:sldId id="258" r:id="rId6"/>
    <p:sldId id="260" r:id="rId7"/>
    <p:sldId id="324" r:id="rId8"/>
    <p:sldId id="261" r:id="rId9"/>
    <p:sldId id="264" r:id="rId10"/>
    <p:sldId id="263" r:id="rId11"/>
    <p:sldId id="265" r:id="rId12"/>
    <p:sldId id="333" r:id="rId13"/>
    <p:sldId id="266" r:id="rId14"/>
    <p:sldId id="308" r:id="rId15"/>
    <p:sldId id="309" r:id="rId16"/>
    <p:sldId id="311" r:id="rId17"/>
    <p:sldId id="312" r:id="rId18"/>
    <p:sldId id="318" r:id="rId19"/>
    <p:sldId id="325" r:id="rId20"/>
    <p:sldId id="305" r:id="rId21"/>
    <p:sldId id="302" r:id="rId22"/>
    <p:sldId id="313" r:id="rId23"/>
    <p:sldId id="321" r:id="rId24"/>
    <p:sldId id="314" r:id="rId25"/>
    <p:sldId id="315" r:id="rId26"/>
    <p:sldId id="326" r:id="rId27"/>
    <p:sldId id="327" r:id="rId28"/>
    <p:sldId id="330" r:id="rId29"/>
    <p:sldId id="282" r:id="rId30"/>
    <p:sldId id="328" r:id="rId31"/>
    <p:sldId id="316" r:id="rId32"/>
    <p:sldId id="329" r:id="rId33"/>
    <p:sldId id="331" r:id="rId34"/>
    <p:sldId id="283" r:id="rId35"/>
    <p:sldId id="288" r:id="rId36"/>
    <p:sldId id="290" r:id="rId37"/>
    <p:sldId id="332" r:id="rId38"/>
    <p:sldId id="295" r:id="rId39"/>
    <p:sldId id="297" r:id="rId40"/>
    <p:sldId id="291" r:id="rId41"/>
    <p:sldId id="300" r:id="rId42"/>
    <p:sldId id="301" r:id="rId43"/>
  </p:sldIdLst>
  <p:sldSz cx="9144000" cy="6858000" type="screen4x3"/>
  <p:notesSz cx="6858000" cy="9144000"/>
  <p:defaultTextStyle>
    <a:defPPr>
      <a:defRPr lang="lt-L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90"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FEA9DEB-3BEB-432A-B479-396C74638A7F}" type="datetimeFigureOut">
              <a:rPr lang="lt-LT"/>
              <a:pPr>
                <a:defRPr/>
              </a:pPr>
              <a:t>2013.12.06</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t-LT" noProof="0"/>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lt-LT" noProof="0" smtClean="0"/>
              <a:t>Spustelėkite ruošinio teksto stiliams keisti</a:t>
            </a:r>
          </a:p>
          <a:p>
            <a:pPr lvl="1"/>
            <a:r>
              <a:rPr lang="lt-LT" noProof="0" smtClean="0"/>
              <a:t>Antras lygmuo</a:t>
            </a:r>
          </a:p>
          <a:p>
            <a:pPr lvl="2"/>
            <a:r>
              <a:rPr lang="lt-LT" noProof="0" smtClean="0"/>
              <a:t>Trečias lygmuo</a:t>
            </a:r>
          </a:p>
          <a:p>
            <a:pPr lvl="3"/>
            <a:r>
              <a:rPr lang="lt-LT" noProof="0" smtClean="0"/>
              <a:t>Ketvirtas lygmuo</a:t>
            </a:r>
          </a:p>
          <a:p>
            <a:pPr lvl="4"/>
            <a:r>
              <a:rPr lang="lt-LT" noProof="0" smtClean="0"/>
              <a:t>Penktas lygmuo</a:t>
            </a:r>
            <a:endParaRPr lang="lt-LT" noProof="0"/>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867DD64-5C47-48DC-BC9B-5AF57B426C4F}" type="slidenum">
              <a:rPr lang="lt-LT"/>
              <a:pPr>
                <a:defRPr/>
              </a:pPr>
              <a:t>‹#›</a:t>
            </a:fld>
            <a:endParaRPr lang="lt-L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kaidrės vaizdo vietos rezervavimo ženklas 1"/>
          <p:cNvSpPr>
            <a:spLocks noGrp="1" noRot="1" noChangeAspect="1"/>
          </p:cNvSpPr>
          <p:nvPr>
            <p:ph type="sldImg"/>
          </p:nvPr>
        </p:nvSpPr>
        <p:spPr bwMode="auto">
          <a:noFill/>
          <a:ln>
            <a:solidFill>
              <a:srgbClr val="000000"/>
            </a:solidFill>
            <a:miter lim="800000"/>
            <a:headEnd/>
            <a:tailEnd/>
          </a:ln>
        </p:spPr>
      </p:sp>
      <p:sp>
        <p:nvSpPr>
          <p:cNvPr id="16386" name="Pastabų vietos rezervavimo ženkl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kaidrės numerio vietos rezervavimo ženkla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23A392-131D-47AE-9419-E34037990321}" type="slidenum">
              <a:rPr lang="lt-LT"/>
              <a:pPr fontAlgn="base">
                <a:spcBef>
                  <a:spcPct val="0"/>
                </a:spcBef>
                <a:spcAft>
                  <a:spcPct val="0"/>
                </a:spcAft>
              </a:pPr>
              <a:t>2</a:t>
            </a:fld>
            <a:endParaRPr lang="lt-L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kaidrės vaizdo vietos rezervavimo ženklas 1"/>
          <p:cNvSpPr>
            <a:spLocks noGrp="1" noRot="1" noChangeAspect="1"/>
          </p:cNvSpPr>
          <p:nvPr>
            <p:ph type="sldImg"/>
          </p:nvPr>
        </p:nvSpPr>
        <p:spPr bwMode="auto">
          <a:noFill/>
          <a:ln>
            <a:solidFill>
              <a:srgbClr val="000000"/>
            </a:solidFill>
            <a:miter lim="800000"/>
            <a:headEnd/>
            <a:tailEnd/>
          </a:ln>
        </p:spPr>
      </p:sp>
      <p:sp>
        <p:nvSpPr>
          <p:cNvPr id="20482" name="Pastabų vietos rezervavimo ženkl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Skaidrės numerio vietos rezervavimo ženkla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4696C1-5CCE-4243-9BD2-98EFAA262CDD}" type="slidenum">
              <a:rPr lang="lt-LT"/>
              <a:pPr fontAlgn="base">
                <a:spcBef>
                  <a:spcPct val="0"/>
                </a:spcBef>
                <a:spcAft>
                  <a:spcPct val="0"/>
                </a:spcAft>
              </a:pPr>
              <a:t>5</a:t>
            </a:fld>
            <a:endParaRPr lang="lt-L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kaidrės vaizdo vietos rezervavimo ženklas 1"/>
          <p:cNvSpPr>
            <a:spLocks noGrp="1" noRot="1" noChangeAspect="1" noTextEdit="1"/>
          </p:cNvSpPr>
          <p:nvPr>
            <p:ph type="sldImg"/>
          </p:nvPr>
        </p:nvSpPr>
        <p:spPr bwMode="auto">
          <a:noFill/>
          <a:ln>
            <a:solidFill>
              <a:srgbClr val="000000"/>
            </a:solidFill>
            <a:miter lim="800000"/>
            <a:headEnd/>
            <a:tailEnd/>
          </a:ln>
        </p:spPr>
      </p:sp>
      <p:sp>
        <p:nvSpPr>
          <p:cNvPr id="57346" name="Pastabų vietos rezervavimo ženkl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7" name="Skaidrės numerio vietos rezervavimo ženkla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58564F-9C60-49A7-8754-557A89045BCD}" type="slidenum">
              <a:rPr lang="lt-LT"/>
              <a:pPr fontAlgn="base">
                <a:spcBef>
                  <a:spcPct val="0"/>
                </a:spcBef>
                <a:spcAft>
                  <a:spcPct val="0"/>
                </a:spcAft>
              </a:pPr>
              <a:t>40</a:t>
            </a:fld>
            <a:endParaRPr lang="lt-L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bg>
      <p:bgRef idx="1001">
        <a:schemeClr val="bg2"/>
      </p:bgRef>
    </p:bg>
    <p:spTree>
      <p:nvGrpSpPr>
        <p:cNvPr id="1" name=""/>
        <p:cNvGrpSpPr/>
        <p:nvPr/>
      </p:nvGrpSpPr>
      <p:grpSpPr>
        <a:xfrm>
          <a:off x="0" y="0"/>
          <a:ext cx="0" cy="0"/>
          <a:chOff x="0" y="0"/>
          <a:chExt cx="0" cy="0"/>
        </a:xfrm>
      </p:grpSpPr>
      <p:sp>
        <p:nvSpPr>
          <p:cNvPr id="4" name="Stačiakampis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Stačiakampis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Stačiakampis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Stačiakampis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Stačiakampis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Tiesioji jungtis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Stačiakampis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as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as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Paantraštė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lt-LT" smtClean="0"/>
              <a:t>Spustelėkite ruošinio paantraštės stiliui keisti</a:t>
            </a:r>
            <a:endParaRPr lang="en-US"/>
          </a:p>
        </p:txBody>
      </p:sp>
      <p:sp>
        <p:nvSpPr>
          <p:cNvPr id="8" name="Antraštė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lt-LT" smtClean="0"/>
              <a:t>Spustelėkite, jei norite keisite ruoš. pav. stilių</a:t>
            </a:r>
            <a:endParaRPr lang="en-US"/>
          </a:p>
        </p:txBody>
      </p:sp>
      <p:sp>
        <p:nvSpPr>
          <p:cNvPr id="15" name="Datos vietos rezervavimo ženklas 27"/>
          <p:cNvSpPr>
            <a:spLocks noGrp="1"/>
          </p:cNvSpPr>
          <p:nvPr>
            <p:ph type="dt" sz="half" idx="10"/>
          </p:nvPr>
        </p:nvSpPr>
        <p:spPr/>
        <p:txBody>
          <a:bodyPr/>
          <a:lstStyle>
            <a:lvl1pPr>
              <a:defRPr/>
            </a:lvl1pPr>
          </a:lstStyle>
          <a:p>
            <a:pPr>
              <a:defRPr/>
            </a:pPr>
            <a:fld id="{BD654820-06F8-42FB-BD9F-F57399F8EF46}" type="datetimeFigureOut">
              <a:rPr lang="lt-LT"/>
              <a:pPr>
                <a:defRPr/>
              </a:pPr>
              <a:t>2013.12.06</a:t>
            </a:fld>
            <a:endParaRPr lang="lt-LT"/>
          </a:p>
        </p:txBody>
      </p:sp>
      <p:sp>
        <p:nvSpPr>
          <p:cNvPr id="16" name="Poraštės vietos rezervavimo ženklas 16"/>
          <p:cNvSpPr>
            <a:spLocks noGrp="1"/>
          </p:cNvSpPr>
          <p:nvPr>
            <p:ph type="ftr" sz="quarter" idx="11"/>
          </p:nvPr>
        </p:nvSpPr>
        <p:spPr/>
        <p:txBody>
          <a:bodyPr/>
          <a:lstStyle>
            <a:lvl1pPr>
              <a:defRPr/>
            </a:lvl1pPr>
          </a:lstStyle>
          <a:p>
            <a:pPr>
              <a:defRPr/>
            </a:pPr>
            <a:endParaRPr lang="lt-LT"/>
          </a:p>
        </p:txBody>
      </p:sp>
      <p:sp>
        <p:nvSpPr>
          <p:cNvPr id="17" name="Skaidrės numerio vietos rezervavimo ženklas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71F48660-AF49-41EA-AFD7-C67227D7DC33}" type="slidenum">
              <a:rPr lang="lt-LT"/>
              <a:pPr>
                <a:defRPr/>
              </a:pPr>
              <a:t>‹#›</a:t>
            </a:fld>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bg>
      <p:bgRef idx="1001">
        <a:schemeClr val="bg2"/>
      </p:bgRef>
    </p:bg>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10"/>
          </p:nvPr>
        </p:nvSpPr>
        <p:spPr/>
        <p:txBody>
          <a:bodyPr/>
          <a:lstStyle>
            <a:lvl1pPr>
              <a:defRPr/>
            </a:lvl1pPr>
          </a:lstStyle>
          <a:p>
            <a:pPr>
              <a:defRPr/>
            </a:pPr>
            <a:fld id="{CEAA54D8-9DC7-4299-92F7-5F4048C6CD4E}" type="datetimeFigureOut">
              <a:rPr lang="lt-LT"/>
              <a:pPr>
                <a:defRPr/>
              </a:pPr>
              <a:t>2013.12.06</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3EA64B88-A9B2-4117-A643-B60E3544498A}" type="slidenum">
              <a:rPr lang="lt-LT"/>
              <a:pPr>
                <a:defRPr/>
              </a:pPr>
              <a:t>‹#›</a:t>
            </a:fld>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bg>
      <p:bgRef idx="1001">
        <a:schemeClr val="bg2"/>
      </p:bgRef>
    </p:bg>
    <p:spTree>
      <p:nvGrpSpPr>
        <p:cNvPr id="1" name=""/>
        <p:cNvGrpSpPr/>
        <p:nvPr/>
      </p:nvGrpSpPr>
      <p:grpSpPr>
        <a:xfrm>
          <a:off x="0" y="0"/>
          <a:ext cx="0" cy="0"/>
          <a:chOff x="0" y="0"/>
          <a:chExt cx="0" cy="0"/>
        </a:xfrm>
      </p:grpSpPr>
      <p:sp>
        <p:nvSpPr>
          <p:cNvPr id="4" name="Stačiakampis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Stačiakampis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Stačiakampis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Stačiakampis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Stačiakampis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Stačiakampis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Tiesioji jungtis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Ovalas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as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kalaus teksto vietos rezervavimo ženklas 2"/>
          <p:cNvSpPr>
            <a:spLocks noGrp="1"/>
          </p:cNvSpPr>
          <p:nvPr>
            <p:ph type="body" orient="vert" idx="1"/>
          </p:nvPr>
        </p:nvSpPr>
        <p:spPr>
          <a:xfrm>
            <a:off x="304800" y="304800"/>
            <a:ext cx="6553200" cy="5821366"/>
          </a:xfrm>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2" name="Vertikalus pavadinimas 1"/>
          <p:cNvSpPr>
            <a:spLocks noGrp="1"/>
          </p:cNvSpPr>
          <p:nvPr>
            <p:ph type="title" orient="vert"/>
          </p:nvPr>
        </p:nvSpPr>
        <p:spPr>
          <a:xfrm>
            <a:off x="7391400" y="304801"/>
            <a:ext cx="1447800" cy="5851525"/>
          </a:xfrm>
        </p:spPr>
        <p:txBody>
          <a:bodyPr vert="eaVert"/>
          <a:lstStyle/>
          <a:p>
            <a:r>
              <a:rPr lang="lt-LT" smtClean="0"/>
              <a:t>Spustelėkite, jei norite keisite ruoš. pav. stilių</a:t>
            </a:r>
            <a:endParaRPr lang="en-US"/>
          </a:p>
        </p:txBody>
      </p:sp>
      <p:sp>
        <p:nvSpPr>
          <p:cNvPr id="13" name="Skaidrės numerio vietos rezervavimo ženklas 5"/>
          <p:cNvSpPr>
            <a:spLocks noGrp="1"/>
          </p:cNvSpPr>
          <p:nvPr>
            <p:ph type="sldNum" sz="quarter" idx="10"/>
          </p:nvPr>
        </p:nvSpPr>
        <p:spPr>
          <a:xfrm>
            <a:off x="6915150" y="3009900"/>
            <a:ext cx="457200" cy="441325"/>
          </a:xfrm>
        </p:spPr>
        <p:txBody>
          <a:bodyPr/>
          <a:lstStyle>
            <a:lvl1pPr>
              <a:defRPr/>
            </a:lvl1pPr>
          </a:lstStyle>
          <a:p>
            <a:pPr>
              <a:defRPr/>
            </a:pPr>
            <a:fld id="{8C07B18F-8AB2-492E-853D-9170F6D2AB41}" type="slidenum">
              <a:rPr lang="lt-LT"/>
              <a:pPr>
                <a:defRPr/>
              </a:pPr>
              <a:t>‹#›</a:t>
            </a:fld>
            <a:endParaRPr lang="lt-LT"/>
          </a:p>
        </p:txBody>
      </p:sp>
      <p:sp>
        <p:nvSpPr>
          <p:cNvPr id="14" name="Datos vietos rezervavimo ženklas 3"/>
          <p:cNvSpPr>
            <a:spLocks noGrp="1"/>
          </p:cNvSpPr>
          <p:nvPr>
            <p:ph type="dt" sz="half" idx="11"/>
          </p:nvPr>
        </p:nvSpPr>
        <p:spPr/>
        <p:txBody>
          <a:bodyPr/>
          <a:lstStyle>
            <a:lvl1pPr>
              <a:defRPr/>
            </a:lvl1pPr>
          </a:lstStyle>
          <a:p>
            <a:pPr>
              <a:defRPr/>
            </a:pPr>
            <a:fld id="{CAA92835-4FD2-4697-8658-3E75357C0059}" type="datetimeFigureOut">
              <a:rPr lang="lt-LT"/>
              <a:pPr>
                <a:defRPr/>
              </a:pPr>
              <a:t>2013.12.06</a:t>
            </a:fld>
            <a:endParaRPr lang="lt-LT"/>
          </a:p>
        </p:txBody>
      </p:sp>
      <p:sp>
        <p:nvSpPr>
          <p:cNvPr id="15" name="Poraštės vietos rezervavimo ženklas 4"/>
          <p:cNvSpPr>
            <a:spLocks noGrp="1"/>
          </p:cNvSpPr>
          <p:nvPr>
            <p:ph type="ftr" sz="quarter" idx="12"/>
          </p:nvPr>
        </p:nvSpPr>
        <p:spPr/>
        <p:txBody>
          <a:bodyPr/>
          <a:lstStyle>
            <a:lvl1pPr>
              <a:defRPr/>
            </a:lvl1pPr>
          </a:lstStyle>
          <a:p>
            <a:pPr>
              <a:defRPr/>
            </a:pPr>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bg>
      <p:bgRef idx="1001">
        <a:schemeClr val="bg2"/>
      </p:bgRef>
    </p:bg>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solidFill>
                  <a:schemeClr val="accent3">
                    <a:shade val="75000"/>
                  </a:schemeClr>
                </a:solidFill>
              </a:defRPr>
            </a:lvl1pPr>
          </a:lstStyle>
          <a:p>
            <a:r>
              <a:rPr lang="lt-LT" smtClean="0"/>
              <a:t>Spustelėkite, jei norite keisite ruoš. pav. stilių</a:t>
            </a:r>
            <a:endParaRPr lang="en-US"/>
          </a:p>
        </p:txBody>
      </p:sp>
      <p:sp>
        <p:nvSpPr>
          <p:cNvPr id="8" name="Turinio vietos rezervavimo ženklas 7"/>
          <p:cNvSpPr>
            <a:spLocks noGrp="1"/>
          </p:cNvSpPr>
          <p:nvPr>
            <p:ph sz="quarter" idx="1"/>
          </p:nvPr>
        </p:nvSpPr>
        <p:spPr>
          <a:xfrm>
            <a:off x="301752" y="1527048"/>
            <a:ext cx="8503920" cy="4572000"/>
          </a:xfrm>
        </p:spPr>
        <p:txBody>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10"/>
          </p:nvPr>
        </p:nvSpPr>
        <p:spPr/>
        <p:txBody>
          <a:bodyPr/>
          <a:lstStyle>
            <a:lvl1pPr>
              <a:defRPr/>
            </a:lvl1pPr>
          </a:lstStyle>
          <a:p>
            <a:pPr>
              <a:defRPr/>
            </a:pPr>
            <a:fld id="{8FD74780-451D-463D-8B0F-B8FC95B5A187}" type="datetimeFigureOut">
              <a:rPr lang="lt-LT"/>
              <a:pPr>
                <a:defRPr/>
              </a:pPr>
              <a:t>2013.12.06</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a:xfrm>
            <a:off x="4362450" y="1027113"/>
            <a:ext cx="457200" cy="441325"/>
          </a:xfrm>
        </p:spPr>
        <p:txBody>
          <a:bodyPr/>
          <a:lstStyle>
            <a:lvl1pPr>
              <a:defRPr/>
            </a:lvl1pPr>
          </a:lstStyle>
          <a:p>
            <a:pPr>
              <a:defRPr/>
            </a:pPr>
            <a:fld id="{F054F3D7-1D77-45DE-9CDB-6F638A509190}" type="slidenum">
              <a:rPr lang="lt-LT"/>
              <a:pPr>
                <a:defRPr/>
              </a:pPr>
              <a:t>‹#›</a:t>
            </a:fld>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sp>
        <p:nvSpPr>
          <p:cNvPr id="4" name="Stačiakampis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Stačiakampis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Stačiakampis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Stačiakampis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Stačiakampis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Stačiakampis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Stačiakampis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Stačiakampis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Tiesioji jungtis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as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as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ksto vietos rezervavimo ženklas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lt-LT" smtClean="0"/>
              <a:t>Spustelėkite ruošinio teksto stiliams keisti</a:t>
            </a:r>
          </a:p>
        </p:txBody>
      </p:sp>
      <p:sp>
        <p:nvSpPr>
          <p:cNvPr id="2" name="Antraštė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lt-LT" smtClean="0"/>
              <a:t>Spustelėkite, jei norite keisite ruoš. pav. stilių</a:t>
            </a:r>
            <a:endParaRPr lang="en-US"/>
          </a:p>
        </p:txBody>
      </p:sp>
      <p:sp>
        <p:nvSpPr>
          <p:cNvPr id="15" name="Poraštės vietos rezervavimo ženklas 4"/>
          <p:cNvSpPr>
            <a:spLocks noGrp="1"/>
          </p:cNvSpPr>
          <p:nvPr>
            <p:ph type="ftr" sz="quarter" idx="10"/>
          </p:nvPr>
        </p:nvSpPr>
        <p:spPr/>
        <p:txBody>
          <a:bodyPr/>
          <a:lstStyle>
            <a:lvl1pPr>
              <a:defRPr/>
            </a:lvl1pPr>
          </a:lstStyle>
          <a:p>
            <a:pPr>
              <a:defRPr/>
            </a:pPr>
            <a:endParaRPr lang="lt-LT"/>
          </a:p>
        </p:txBody>
      </p:sp>
      <p:sp>
        <p:nvSpPr>
          <p:cNvPr id="16" name="Datos vietos rezervavimo ženklas 3"/>
          <p:cNvSpPr>
            <a:spLocks noGrp="1"/>
          </p:cNvSpPr>
          <p:nvPr>
            <p:ph type="dt" sz="half" idx="11"/>
          </p:nvPr>
        </p:nvSpPr>
        <p:spPr/>
        <p:txBody>
          <a:bodyPr/>
          <a:lstStyle>
            <a:lvl1pPr>
              <a:defRPr/>
            </a:lvl1pPr>
          </a:lstStyle>
          <a:p>
            <a:pPr>
              <a:defRPr/>
            </a:pPr>
            <a:fld id="{78A5E337-EAB6-48DE-B8A8-25AA1970A7F2}" type="datetimeFigureOut">
              <a:rPr lang="lt-LT"/>
              <a:pPr>
                <a:defRPr/>
              </a:pPr>
              <a:t>2013.12.06</a:t>
            </a:fld>
            <a:endParaRPr lang="lt-LT"/>
          </a:p>
        </p:txBody>
      </p:sp>
      <p:sp>
        <p:nvSpPr>
          <p:cNvPr id="17" name="Skaidrės numerio vietos rezervavimo ženklas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4FC70427-C744-46AE-903A-0A68A45F76BD}" type="slidenum">
              <a:rPr lang="lt-LT"/>
              <a:pPr>
                <a:defRPr/>
              </a:pPr>
              <a:t>‹#›</a:t>
            </a:fld>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bg>
      <p:bgRef idx="1001">
        <a:schemeClr val="bg2"/>
      </p:bgRef>
    </p:bg>
    <p:spTree>
      <p:nvGrpSpPr>
        <p:cNvPr id="1" name=""/>
        <p:cNvGrpSpPr/>
        <p:nvPr/>
      </p:nvGrpSpPr>
      <p:grpSpPr>
        <a:xfrm>
          <a:off x="0" y="0"/>
          <a:ext cx="0" cy="0"/>
          <a:chOff x="0" y="0"/>
          <a:chExt cx="0" cy="0"/>
        </a:xfrm>
      </p:grpSpPr>
      <p:sp>
        <p:nvSpPr>
          <p:cNvPr id="5" name="Tiesioji jungtis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Antraštė 1"/>
          <p:cNvSpPr>
            <a:spLocks noGrp="1"/>
          </p:cNvSpPr>
          <p:nvPr>
            <p:ph type="title"/>
          </p:nvPr>
        </p:nvSpPr>
        <p:spPr>
          <a:xfrm>
            <a:off x="301752" y="228600"/>
            <a:ext cx="8534400" cy="758952"/>
          </a:xfrm>
        </p:spPr>
        <p:txBody>
          <a:bodyPr/>
          <a:lstStyle/>
          <a:p>
            <a:r>
              <a:rPr lang="lt-LT" smtClean="0"/>
              <a:t>Spustelėkite, jei norite keisite ruoš. pav. stilių</a:t>
            </a:r>
            <a:endParaRPr lang="en-US"/>
          </a:p>
        </p:txBody>
      </p:sp>
      <p:sp>
        <p:nvSpPr>
          <p:cNvPr id="10" name="Turinio vietos rezervavimo ženklas 9"/>
          <p:cNvSpPr>
            <a:spLocks noGrp="1"/>
          </p:cNvSpPr>
          <p:nvPr>
            <p:ph sz="half" idx="1"/>
          </p:nvPr>
        </p:nvSpPr>
        <p:spPr>
          <a:xfrm>
            <a:off x="301752" y="1371600"/>
            <a:ext cx="4038600" cy="4681728"/>
          </a:xfrm>
        </p:spPr>
        <p:txBody>
          <a:bodyPr/>
          <a:lstStyle>
            <a:lvl1pPr>
              <a:defRPr sz="2500"/>
            </a:lvl1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12" name="Turinio vietos rezervavimo ženklas 11"/>
          <p:cNvSpPr>
            <a:spLocks noGrp="1"/>
          </p:cNvSpPr>
          <p:nvPr>
            <p:ph sz="half" idx="2"/>
          </p:nvPr>
        </p:nvSpPr>
        <p:spPr>
          <a:xfrm>
            <a:off x="4800600" y="1371600"/>
            <a:ext cx="4038600" cy="4681728"/>
          </a:xfrm>
        </p:spPr>
        <p:txBody>
          <a:bodyPr/>
          <a:lstStyle>
            <a:lvl1pPr>
              <a:defRPr sz="2500"/>
            </a:lvl1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6" name="Datos vietos rezervavimo ženklas 4"/>
          <p:cNvSpPr>
            <a:spLocks noGrp="1"/>
          </p:cNvSpPr>
          <p:nvPr>
            <p:ph type="dt" sz="half" idx="10"/>
          </p:nvPr>
        </p:nvSpPr>
        <p:spPr>
          <a:xfrm>
            <a:off x="5791200" y="6410325"/>
            <a:ext cx="3044825" cy="365125"/>
          </a:xfrm>
        </p:spPr>
        <p:txBody>
          <a:bodyPr/>
          <a:lstStyle>
            <a:lvl1pPr>
              <a:defRPr/>
            </a:lvl1pPr>
          </a:lstStyle>
          <a:p>
            <a:pPr>
              <a:defRPr/>
            </a:pPr>
            <a:fld id="{36E730A2-1887-4564-A4DF-D4288AA2BFFC}" type="datetimeFigureOut">
              <a:rPr lang="lt-LT"/>
              <a:pPr>
                <a:defRPr/>
              </a:pPr>
              <a:t>2013.12.06</a:t>
            </a:fld>
            <a:endParaRPr lang="lt-LT"/>
          </a:p>
        </p:txBody>
      </p:sp>
      <p:sp>
        <p:nvSpPr>
          <p:cNvPr id="7" name="Poraštės vietos rezervavimo ženklas 5"/>
          <p:cNvSpPr>
            <a:spLocks noGrp="1"/>
          </p:cNvSpPr>
          <p:nvPr>
            <p:ph type="ftr" sz="quarter" idx="11"/>
          </p:nvPr>
        </p:nvSpPr>
        <p:spPr/>
        <p:txBody>
          <a:bodyPr/>
          <a:lstStyle>
            <a:lvl1pPr>
              <a:defRPr/>
            </a:lvl1pPr>
          </a:lstStyle>
          <a:p>
            <a:pPr>
              <a:defRPr/>
            </a:pPr>
            <a:endParaRPr lang="lt-LT"/>
          </a:p>
        </p:txBody>
      </p:sp>
      <p:sp>
        <p:nvSpPr>
          <p:cNvPr id="8" name="Skaidrės numerio vietos rezervavimo ženklas 6"/>
          <p:cNvSpPr>
            <a:spLocks noGrp="1"/>
          </p:cNvSpPr>
          <p:nvPr>
            <p:ph type="sldNum" sz="quarter" idx="12"/>
          </p:nvPr>
        </p:nvSpPr>
        <p:spPr/>
        <p:txBody>
          <a:bodyPr/>
          <a:lstStyle>
            <a:lvl1pPr>
              <a:defRPr/>
            </a:lvl1pPr>
          </a:lstStyle>
          <a:p>
            <a:pPr>
              <a:defRPr/>
            </a:pPr>
            <a:fld id="{02B01BF9-F80E-43E5-9867-37746B4EBEE9}" type="slidenum">
              <a:rPr lang="lt-LT"/>
              <a:pPr>
                <a:defRPr/>
              </a:pPr>
              <a:t>‹#›</a:t>
            </a:fld>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Lyginimas">
    <p:bg>
      <p:bgRef idx="1001">
        <a:schemeClr val="bg2"/>
      </p:bgRef>
    </p:bg>
    <p:spTree>
      <p:nvGrpSpPr>
        <p:cNvPr id="1" name=""/>
        <p:cNvGrpSpPr/>
        <p:nvPr/>
      </p:nvGrpSpPr>
      <p:grpSpPr>
        <a:xfrm>
          <a:off x="0" y="0"/>
          <a:ext cx="0" cy="0"/>
          <a:chOff x="0" y="0"/>
          <a:chExt cx="0" cy="0"/>
        </a:xfrm>
      </p:grpSpPr>
      <p:sp>
        <p:nvSpPr>
          <p:cNvPr id="7" name="Tiesioji jungtis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Stačiakampis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Stačiakampis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Stačiakampis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Stačiakampis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Stačiakampis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Stačiakampis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Tiesioji jungtis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Stačiakampis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as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as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ksto vietos rezervavimo ženklas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lt-LT" smtClean="0"/>
              <a:t>Spustelėkite ruošinio teksto stiliams keisti</a:t>
            </a:r>
          </a:p>
        </p:txBody>
      </p:sp>
      <p:sp>
        <p:nvSpPr>
          <p:cNvPr id="4" name="Teksto vietos rezervavimo ženklas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lt-LT" smtClean="0"/>
              <a:t>Spustelėkite ruošinio teksto stiliams keisti</a:t>
            </a:r>
          </a:p>
        </p:txBody>
      </p:sp>
      <p:sp>
        <p:nvSpPr>
          <p:cNvPr id="24" name="Turinio vietos rezervavimo ženklas 23"/>
          <p:cNvSpPr>
            <a:spLocks noGrp="1"/>
          </p:cNvSpPr>
          <p:nvPr>
            <p:ph sz="quarter" idx="2"/>
          </p:nvPr>
        </p:nvSpPr>
        <p:spPr>
          <a:xfrm>
            <a:off x="301752" y="2471383"/>
            <a:ext cx="4041648" cy="3818404"/>
          </a:xfrm>
        </p:spPr>
        <p:txBody>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26" name="Turinio vietos rezervavimo ženklas 25"/>
          <p:cNvSpPr>
            <a:spLocks noGrp="1"/>
          </p:cNvSpPr>
          <p:nvPr>
            <p:ph sz="quarter" idx="4"/>
          </p:nvPr>
        </p:nvSpPr>
        <p:spPr>
          <a:xfrm>
            <a:off x="4800600" y="2471383"/>
            <a:ext cx="4038600" cy="3822192"/>
          </a:xfrm>
        </p:spPr>
        <p:txBody>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23" name="Antraštė 22"/>
          <p:cNvSpPr>
            <a:spLocks noGrp="1"/>
          </p:cNvSpPr>
          <p:nvPr>
            <p:ph type="title"/>
          </p:nvPr>
        </p:nvSpPr>
        <p:spPr/>
        <p:txBody>
          <a:bodyPr rtlCol="0"/>
          <a:lstStyle/>
          <a:p>
            <a:r>
              <a:rPr lang="lt-LT" smtClean="0"/>
              <a:t>Spustelėkite, jei norite keisite ruoš. pav. stilių</a:t>
            </a:r>
            <a:endParaRPr lang="en-US"/>
          </a:p>
        </p:txBody>
      </p:sp>
      <p:sp>
        <p:nvSpPr>
          <p:cNvPr id="18" name="Datos vietos rezervavimo ženklas 6"/>
          <p:cNvSpPr>
            <a:spLocks noGrp="1"/>
          </p:cNvSpPr>
          <p:nvPr>
            <p:ph type="dt" sz="half" idx="10"/>
          </p:nvPr>
        </p:nvSpPr>
        <p:spPr/>
        <p:txBody>
          <a:bodyPr/>
          <a:lstStyle>
            <a:lvl1pPr>
              <a:defRPr/>
            </a:lvl1pPr>
          </a:lstStyle>
          <a:p>
            <a:pPr>
              <a:defRPr/>
            </a:pPr>
            <a:fld id="{11A839EA-8E35-4385-A460-2FC8CD41E1C6}" type="datetimeFigureOut">
              <a:rPr lang="lt-LT"/>
              <a:pPr>
                <a:defRPr/>
              </a:pPr>
              <a:t>2013.12.06</a:t>
            </a:fld>
            <a:endParaRPr lang="lt-LT"/>
          </a:p>
        </p:txBody>
      </p:sp>
      <p:sp>
        <p:nvSpPr>
          <p:cNvPr id="19" name="Poraštės vietos rezervavimo ženklas 7"/>
          <p:cNvSpPr>
            <a:spLocks noGrp="1"/>
          </p:cNvSpPr>
          <p:nvPr>
            <p:ph type="ftr" sz="quarter" idx="11"/>
          </p:nvPr>
        </p:nvSpPr>
        <p:spPr>
          <a:xfrm>
            <a:off x="304800" y="6410325"/>
            <a:ext cx="3581400" cy="365125"/>
          </a:xfrm>
        </p:spPr>
        <p:txBody>
          <a:bodyPr/>
          <a:lstStyle>
            <a:lvl1pPr>
              <a:defRPr/>
            </a:lvl1pPr>
          </a:lstStyle>
          <a:p>
            <a:pPr>
              <a:defRPr/>
            </a:pPr>
            <a:endParaRPr lang="lt-LT"/>
          </a:p>
        </p:txBody>
      </p:sp>
      <p:sp>
        <p:nvSpPr>
          <p:cNvPr id="20" name="Skaidrės numerio vietos rezervavimo ženklas 8"/>
          <p:cNvSpPr>
            <a:spLocks noGrp="1"/>
          </p:cNvSpPr>
          <p:nvPr>
            <p:ph type="sldNum" sz="quarter" idx="12"/>
          </p:nvPr>
        </p:nvSpPr>
        <p:spPr>
          <a:xfrm>
            <a:off x="4343400" y="1042988"/>
            <a:ext cx="457200" cy="441325"/>
          </a:xfrm>
        </p:spPr>
        <p:txBody>
          <a:bodyPr/>
          <a:lstStyle>
            <a:lvl1pPr algn="ctr">
              <a:defRPr smtClean="0"/>
            </a:lvl1pPr>
          </a:lstStyle>
          <a:p>
            <a:pPr>
              <a:defRPr/>
            </a:pPr>
            <a:fld id="{343D7AC7-F4FD-45E5-851E-A4149E45A2E3}" type="slidenum">
              <a:rPr lang="lt-LT"/>
              <a:pPr>
                <a:defRPr/>
              </a:pPr>
              <a:t>‹#›</a:t>
            </a:fld>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en-US"/>
          </a:p>
        </p:txBody>
      </p:sp>
      <p:sp>
        <p:nvSpPr>
          <p:cNvPr id="3" name="Datos vietos rezervavimo ženklas 2"/>
          <p:cNvSpPr>
            <a:spLocks noGrp="1"/>
          </p:cNvSpPr>
          <p:nvPr>
            <p:ph type="dt" sz="half" idx="10"/>
          </p:nvPr>
        </p:nvSpPr>
        <p:spPr/>
        <p:txBody>
          <a:bodyPr/>
          <a:lstStyle>
            <a:lvl1pPr>
              <a:defRPr/>
            </a:lvl1pPr>
          </a:lstStyle>
          <a:p>
            <a:pPr>
              <a:defRPr/>
            </a:pPr>
            <a:fld id="{01AC9131-B3A0-4AA3-A377-038E04099ADC}" type="datetimeFigureOut">
              <a:rPr lang="lt-LT"/>
              <a:pPr>
                <a:defRPr/>
              </a:pPr>
              <a:t>2013.12.06</a:t>
            </a:fld>
            <a:endParaRPr lang="lt-LT"/>
          </a:p>
        </p:txBody>
      </p:sp>
      <p:sp>
        <p:nvSpPr>
          <p:cNvPr id="4" name="Poraštės vietos rezervavimo ženklas 3"/>
          <p:cNvSpPr>
            <a:spLocks noGrp="1"/>
          </p:cNvSpPr>
          <p:nvPr>
            <p:ph type="ftr" sz="quarter" idx="11"/>
          </p:nvPr>
        </p:nvSpPr>
        <p:spPr/>
        <p:txBody>
          <a:bodyPr/>
          <a:lstStyle>
            <a:lvl1pPr>
              <a:defRPr/>
            </a:lvl1pPr>
          </a:lstStyle>
          <a:p>
            <a:pPr>
              <a:defRPr/>
            </a:pPr>
            <a:endParaRPr lang="lt-LT"/>
          </a:p>
        </p:txBody>
      </p:sp>
      <p:sp>
        <p:nvSpPr>
          <p:cNvPr id="5" name="Skaidrės numerio vietos rezervavimo ženklas 4"/>
          <p:cNvSpPr>
            <a:spLocks noGrp="1"/>
          </p:cNvSpPr>
          <p:nvPr>
            <p:ph type="sldNum" sz="quarter" idx="12"/>
          </p:nvPr>
        </p:nvSpPr>
        <p:spPr>
          <a:xfrm>
            <a:off x="4343400" y="1036638"/>
            <a:ext cx="457200" cy="441325"/>
          </a:xfrm>
        </p:spPr>
        <p:txBody>
          <a:bodyPr/>
          <a:lstStyle>
            <a:lvl1pPr>
              <a:defRPr/>
            </a:lvl1pPr>
          </a:lstStyle>
          <a:p>
            <a:pPr>
              <a:defRPr/>
            </a:pPr>
            <a:fld id="{BAC4F83E-BEDD-476F-A1DF-8C2C3948DA8A}" type="slidenum">
              <a:rPr lang="lt-LT"/>
              <a:pPr>
                <a:defRPr/>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2" name="Stačiakampis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Stačiakampis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4" name="Stačiakampis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Stačiakampis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Stačiakampis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Stačiakampis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Datos vietos rezervavimo ženklas 1"/>
          <p:cNvSpPr>
            <a:spLocks noGrp="1"/>
          </p:cNvSpPr>
          <p:nvPr>
            <p:ph type="dt" sz="half" idx="10"/>
          </p:nvPr>
        </p:nvSpPr>
        <p:spPr/>
        <p:txBody>
          <a:bodyPr/>
          <a:lstStyle>
            <a:lvl1pPr>
              <a:defRPr/>
            </a:lvl1pPr>
          </a:lstStyle>
          <a:p>
            <a:pPr>
              <a:defRPr/>
            </a:pPr>
            <a:fld id="{87F5345E-E812-4FAB-BCD5-82EF5BD25EEC}" type="datetimeFigureOut">
              <a:rPr lang="lt-LT"/>
              <a:pPr>
                <a:defRPr/>
              </a:pPr>
              <a:t>2013.12.06</a:t>
            </a:fld>
            <a:endParaRPr lang="lt-LT"/>
          </a:p>
        </p:txBody>
      </p:sp>
      <p:sp>
        <p:nvSpPr>
          <p:cNvPr id="9" name="Poraštės vietos rezervavimo ženklas 2"/>
          <p:cNvSpPr>
            <a:spLocks noGrp="1"/>
          </p:cNvSpPr>
          <p:nvPr>
            <p:ph type="ftr" sz="quarter" idx="11"/>
          </p:nvPr>
        </p:nvSpPr>
        <p:spPr/>
        <p:txBody>
          <a:bodyPr/>
          <a:lstStyle>
            <a:lvl1pPr>
              <a:defRPr/>
            </a:lvl1pPr>
          </a:lstStyle>
          <a:p>
            <a:pPr>
              <a:defRPr/>
            </a:pPr>
            <a:endParaRPr lang="lt-LT"/>
          </a:p>
        </p:txBody>
      </p:sp>
      <p:sp>
        <p:nvSpPr>
          <p:cNvPr id="10" name="Skaidrės numerio vietos rezervavimo ženklas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74FFDE1E-8C7C-41E9-BEC7-424E8D4B6656}" type="slidenum">
              <a:rPr lang="lt-LT"/>
              <a:pPr>
                <a:defRPr/>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5" name="Stačiakampis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Stačiakampis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Stačiakampis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Stačiakampis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Stačiakampis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Stačiakampis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ačiakampis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Tiesioji jungtis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as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as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Stačiakampis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Antraštė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lt-LT" smtClean="0"/>
              <a:t>Spustelėkite, jei norite keisite ruoš. pav. stilių</a:t>
            </a:r>
            <a:endParaRPr lang="en-US"/>
          </a:p>
        </p:txBody>
      </p:sp>
      <p:sp>
        <p:nvSpPr>
          <p:cNvPr id="3" name="Teksto vietos rezervavimo ženklas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lt-LT" smtClean="0"/>
              <a:t>Spustelėkite ruošinio teksto stiliams keisti</a:t>
            </a:r>
          </a:p>
        </p:txBody>
      </p:sp>
      <p:sp>
        <p:nvSpPr>
          <p:cNvPr id="20" name="Turinio vietos rezervavimo ženklas 19"/>
          <p:cNvSpPr>
            <a:spLocks noGrp="1"/>
          </p:cNvSpPr>
          <p:nvPr>
            <p:ph sz="quarter" idx="1"/>
          </p:nvPr>
        </p:nvSpPr>
        <p:spPr>
          <a:xfrm>
            <a:off x="3124200" y="685800"/>
            <a:ext cx="5638800" cy="5410200"/>
          </a:xfrm>
        </p:spPr>
        <p:txBody>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16" name="Skaidrės numerio vietos rezervavimo ženklas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AFD4A854-A542-43ED-8FC3-F45EECC6E49F}" type="slidenum">
              <a:rPr lang="lt-LT"/>
              <a:pPr>
                <a:defRPr/>
              </a:pPr>
              <a:t>‹#›</a:t>
            </a:fld>
            <a:endParaRPr lang="lt-LT"/>
          </a:p>
        </p:txBody>
      </p:sp>
      <p:sp>
        <p:nvSpPr>
          <p:cNvPr id="17" name="Datos vietos rezervavimo ženklas 4"/>
          <p:cNvSpPr>
            <a:spLocks noGrp="1"/>
          </p:cNvSpPr>
          <p:nvPr>
            <p:ph type="dt" sz="half" idx="11"/>
          </p:nvPr>
        </p:nvSpPr>
        <p:spPr/>
        <p:txBody>
          <a:bodyPr/>
          <a:lstStyle>
            <a:lvl1pPr>
              <a:defRPr/>
            </a:lvl1pPr>
          </a:lstStyle>
          <a:p>
            <a:pPr>
              <a:defRPr/>
            </a:pPr>
            <a:fld id="{69F29A65-6124-415A-8DDF-B13C5607F12E}" type="datetimeFigureOut">
              <a:rPr lang="lt-LT"/>
              <a:pPr>
                <a:defRPr/>
              </a:pPr>
              <a:t>2013.12.06</a:t>
            </a:fld>
            <a:endParaRPr lang="lt-LT"/>
          </a:p>
        </p:txBody>
      </p:sp>
      <p:sp>
        <p:nvSpPr>
          <p:cNvPr id="18" name="Poraštės vietos rezervavimo ženklas 5"/>
          <p:cNvSpPr>
            <a:spLocks noGrp="1"/>
          </p:cNvSpPr>
          <p:nvPr>
            <p:ph type="ftr" sz="quarter" idx="12"/>
          </p:nvPr>
        </p:nvSpPr>
        <p:spPr>
          <a:xfrm>
            <a:off x="301625" y="6410325"/>
            <a:ext cx="3382963" cy="366713"/>
          </a:xfrm>
        </p:spPr>
        <p:txBody>
          <a:bodyPr/>
          <a:lstStyle>
            <a:lvl1pPr>
              <a:defRPr/>
            </a:lvl1pPr>
          </a:lstStyle>
          <a:p>
            <a:pPr>
              <a:defRPr/>
            </a:pPr>
            <a:endParaRPr lang="lt-L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5" name="Tiesioji jungtis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Stačiakampis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Stačiakampis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Stačiakampis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Stačiakampis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ačiakampis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Stačiakampis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Stačiakampis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as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as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Stačiakampis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Antraštė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lt-LT" smtClean="0"/>
              <a:t>Spustelėkite, jei norite keisite ruoš. pav. stilių</a:t>
            </a:r>
            <a:endParaRPr lang="en-US"/>
          </a:p>
        </p:txBody>
      </p:sp>
      <p:sp>
        <p:nvSpPr>
          <p:cNvPr id="3" name="Paveikslėlio vietos rezervavimo ženklas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lt-LT" noProof="0" smtClean="0"/>
              <a:t>Spustelėkite piktogramą, jei norite įtraukti paveikslėlį</a:t>
            </a:r>
            <a:endParaRPr lang="en-US" noProof="0" dirty="0"/>
          </a:p>
        </p:txBody>
      </p:sp>
      <p:sp>
        <p:nvSpPr>
          <p:cNvPr id="4" name="Teksto vietos rezervavimo ženklas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lt-LT" smtClean="0"/>
              <a:t>Spustelėkite ruošinio teksto stiliams keisti</a:t>
            </a:r>
          </a:p>
        </p:txBody>
      </p:sp>
      <p:sp>
        <p:nvSpPr>
          <p:cNvPr id="16" name="Skaidrės numerio vietos rezervavimo ženklas 6"/>
          <p:cNvSpPr>
            <a:spLocks noGrp="1"/>
          </p:cNvSpPr>
          <p:nvPr>
            <p:ph type="sldNum" sz="quarter" idx="10"/>
          </p:nvPr>
        </p:nvSpPr>
        <p:spPr>
          <a:xfrm>
            <a:off x="1371600" y="312738"/>
            <a:ext cx="457200" cy="441325"/>
          </a:xfrm>
        </p:spPr>
        <p:txBody>
          <a:bodyPr/>
          <a:lstStyle>
            <a:lvl1pPr>
              <a:defRPr/>
            </a:lvl1pPr>
          </a:lstStyle>
          <a:p>
            <a:pPr>
              <a:defRPr/>
            </a:pPr>
            <a:fld id="{D6A49753-3CE5-45F6-A17A-EFA65D1A9CFF}" type="slidenum">
              <a:rPr lang="lt-LT"/>
              <a:pPr>
                <a:defRPr/>
              </a:pPr>
              <a:t>‹#›</a:t>
            </a:fld>
            <a:endParaRPr lang="lt-LT"/>
          </a:p>
        </p:txBody>
      </p:sp>
      <p:sp>
        <p:nvSpPr>
          <p:cNvPr id="17" name="Datos vietos rezervavimo ženklas 4"/>
          <p:cNvSpPr>
            <a:spLocks noGrp="1"/>
          </p:cNvSpPr>
          <p:nvPr>
            <p:ph type="dt" sz="half" idx="11"/>
          </p:nvPr>
        </p:nvSpPr>
        <p:spPr>
          <a:xfrm>
            <a:off x="5788025" y="6405563"/>
            <a:ext cx="3044825" cy="365125"/>
          </a:xfrm>
        </p:spPr>
        <p:txBody>
          <a:bodyPr/>
          <a:lstStyle>
            <a:lvl1pPr>
              <a:defRPr/>
            </a:lvl1pPr>
          </a:lstStyle>
          <a:p>
            <a:pPr>
              <a:defRPr/>
            </a:pPr>
            <a:fld id="{4AC0BFD7-E4FB-4D36-AE0A-73CEE764C646}" type="datetimeFigureOut">
              <a:rPr lang="lt-LT"/>
              <a:pPr>
                <a:defRPr/>
              </a:pPr>
              <a:t>2013.12.06</a:t>
            </a:fld>
            <a:endParaRPr lang="lt-LT"/>
          </a:p>
        </p:txBody>
      </p:sp>
      <p:sp>
        <p:nvSpPr>
          <p:cNvPr id="18" name="Poraštės vietos rezervavimo ženklas 5"/>
          <p:cNvSpPr>
            <a:spLocks noGrp="1"/>
          </p:cNvSpPr>
          <p:nvPr>
            <p:ph type="ftr" sz="quarter" idx="12"/>
          </p:nvPr>
        </p:nvSpPr>
        <p:spPr>
          <a:xfrm>
            <a:off x="301625" y="6410325"/>
            <a:ext cx="3584575" cy="366713"/>
          </a:xfrm>
        </p:spPr>
        <p:txBody>
          <a:bodyPr/>
          <a:lstStyle>
            <a:lvl1pPr>
              <a:defRPr/>
            </a:lvl1pPr>
          </a:lstStyle>
          <a:p>
            <a:pPr>
              <a:defRPr/>
            </a:pPr>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tačiakampis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Stačiakampis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Stačiakampis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Stačiakampis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Stačiakampis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os vietos rezervavimo ženklas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defRPr>
            </a:lvl1pPr>
          </a:lstStyle>
          <a:p>
            <a:pPr>
              <a:defRPr/>
            </a:pPr>
            <a:fld id="{1E1ECDCD-A2F0-4E99-AD11-14247CEA4DA2}" type="datetimeFigureOut">
              <a:rPr lang="lt-LT"/>
              <a:pPr>
                <a:defRPr/>
              </a:pPr>
              <a:t>2013.12.06</a:t>
            </a:fld>
            <a:endParaRPr lang="lt-LT"/>
          </a:p>
        </p:txBody>
      </p:sp>
      <p:sp>
        <p:nvSpPr>
          <p:cNvPr id="3" name="Poraštės vietos rezervavimo ženklas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lt-LT"/>
          </a:p>
        </p:txBody>
      </p:sp>
      <p:sp>
        <p:nvSpPr>
          <p:cNvPr id="8" name="Stačiakampis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Tiesioji jungtis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as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as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kaidrės numerio vietos rezervavimo ženklas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defRPr>
            </a:lvl1pPr>
          </a:lstStyle>
          <a:p>
            <a:pPr>
              <a:defRPr/>
            </a:pPr>
            <a:fld id="{44715C24-9DA1-4721-870C-A921162B88BF}" type="slidenum">
              <a:rPr lang="lt-LT"/>
              <a:pPr>
                <a:defRPr/>
              </a:pPr>
              <a:t>‹#›</a:t>
            </a:fld>
            <a:endParaRPr lang="lt-LT"/>
          </a:p>
        </p:txBody>
      </p:sp>
      <p:sp>
        <p:nvSpPr>
          <p:cNvPr id="1038" name="Pavadinimo vietos rezervavimo ženklas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lt-LT" smtClean="0"/>
              <a:t>Spustelėkite, jei norite keisite ruoš. pav. stilių</a:t>
            </a:r>
            <a:endParaRPr lang="en-US" smtClean="0"/>
          </a:p>
        </p:txBody>
      </p:sp>
      <p:sp>
        <p:nvSpPr>
          <p:cNvPr id="1039" name="Teksto vietos rezervavimo ženklas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smtClean="0"/>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subTitle" idx="1"/>
          </p:nvPr>
        </p:nvSpPr>
        <p:spPr>
          <a:xfrm>
            <a:off x="250825" y="4868863"/>
            <a:ext cx="8569325" cy="792162"/>
          </a:xfrm>
        </p:spPr>
        <p:txBody>
          <a:bodyPr>
            <a:normAutofit/>
          </a:bodyPr>
          <a:lstStyle/>
          <a:p>
            <a:pPr algn="r">
              <a:lnSpc>
                <a:spcPct val="80000"/>
              </a:lnSpc>
            </a:pPr>
            <a:r>
              <a:rPr lang="lt-LT" sz="1200" cap="none" smtClean="0">
                <a:solidFill>
                  <a:schemeClr val="tx1"/>
                </a:solidFill>
              </a:rPr>
              <a:t>PASVALIO SPECIALIOSIOS MOKYKLOS </a:t>
            </a:r>
          </a:p>
          <a:p>
            <a:pPr algn="r">
              <a:lnSpc>
                <a:spcPct val="80000"/>
              </a:lnSpc>
            </a:pPr>
            <a:r>
              <a:rPr lang="lt-LT" sz="1200" cap="none" smtClean="0">
                <a:solidFill>
                  <a:schemeClr val="tx1"/>
                </a:solidFill>
              </a:rPr>
              <a:t>SOC. PEDAGOGĖ METODININKĖ</a:t>
            </a:r>
          </a:p>
          <a:p>
            <a:pPr algn="r">
              <a:lnSpc>
                <a:spcPct val="80000"/>
              </a:lnSpc>
            </a:pPr>
            <a:r>
              <a:rPr lang="lt-LT" sz="1200" cap="none" smtClean="0">
                <a:solidFill>
                  <a:schemeClr val="tx1"/>
                </a:solidFill>
              </a:rPr>
              <a:t>LORETA PETRAUSKIENĖ</a:t>
            </a:r>
          </a:p>
          <a:p>
            <a:pPr algn="r">
              <a:lnSpc>
                <a:spcPct val="80000"/>
              </a:lnSpc>
            </a:pPr>
            <a:endParaRPr lang="lt-LT" sz="1400" i="1" cap="none" smtClean="0">
              <a:effectLst>
                <a:outerShdw blurRad="38100" dist="38100" dir="2700000" algn="tl">
                  <a:srgbClr val="000000"/>
                </a:outerShdw>
              </a:effectLst>
            </a:endParaRPr>
          </a:p>
          <a:p>
            <a:pPr>
              <a:lnSpc>
                <a:spcPct val="80000"/>
              </a:lnSpc>
            </a:pPr>
            <a:r>
              <a:rPr lang="lt-LT" sz="1400" cap="none" smtClean="0">
                <a:solidFill>
                  <a:schemeClr val="tx1"/>
                </a:solidFill>
              </a:rPr>
              <a:t>2013 M. GRUODŽIO 1</a:t>
            </a:r>
            <a:r>
              <a:rPr lang="en-US" sz="1400" cap="none" smtClean="0">
                <a:solidFill>
                  <a:schemeClr val="tx1"/>
                </a:solidFill>
              </a:rPr>
              <a:t>0</a:t>
            </a:r>
            <a:r>
              <a:rPr lang="lt-LT" sz="1400" cap="none" smtClean="0">
                <a:solidFill>
                  <a:schemeClr val="tx1"/>
                </a:solidFill>
              </a:rPr>
              <a:t> D.  </a:t>
            </a:r>
          </a:p>
        </p:txBody>
      </p:sp>
      <p:sp>
        <p:nvSpPr>
          <p:cNvPr id="14338" name="Rectangle 2"/>
          <p:cNvSpPr>
            <a:spLocks noGrp="1" noChangeArrowheads="1"/>
          </p:cNvSpPr>
          <p:nvPr>
            <p:ph type="ctrTitle"/>
          </p:nvPr>
        </p:nvSpPr>
        <p:spPr>
          <a:xfrm>
            <a:off x="395288" y="1341438"/>
            <a:ext cx="7848600" cy="3240087"/>
          </a:xfrm>
        </p:spPr>
        <p:txBody>
          <a:bodyPr/>
          <a:lstStyle/>
          <a:p>
            <a:r>
              <a:rPr lang="lt-LT" sz="4000" b="1" i="1" smtClean="0">
                <a:latin typeface="Book Antiqua" pitchFamily="18" charset="0"/>
              </a:rPr>
              <a:t/>
            </a:r>
            <a:br>
              <a:rPr lang="lt-LT" sz="4000" b="1" i="1" smtClean="0">
                <a:latin typeface="Book Antiqua" pitchFamily="18" charset="0"/>
              </a:rPr>
            </a:br>
            <a:r>
              <a:rPr lang="lt-LT" sz="4000" b="1" i="1" smtClean="0">
                <a:latin typeface="Book Antiqua" pitchFamily="18" charset="0"/>
              </a:rPr>
              <a:t>“Sveikatos projektų įgyvendinimas Pasvalio specialiojoje mokykloje.”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ntraštė 1"/>
          <p:cNvSpPr>
            <a:spLocks noGrp="1"/>
          </p:cNvSpPr>
          <p:nvPr>
            <p:ph type="title"/>
          </p:nvPr>
        </p:nvSpPr>
        <p:spPr/>
        <p:txBody>
          <a:bodyPr/>
          <a:lstStyle/>
          <a:p>
            <a:r>
              <a:rPr lang="lt-LT" sz="3200" b="1" i="1" u="sng" smtClean="0">
                <a:solidFill>
                  <a:srgbClr val="7B9899"/>
                </a:solidFill>
              </a:rPr>
              <a:t>Bendradarbiaujant su vaiku svarbu:</a:t>
            </a:r>
          </a:p>
        </p:txBody>
      </p:sp>
      <p:sp>
        <p:nvSpPr>
          <p:cNvPr id="25602" name="Turinio vietos rezervavimo ženklas 2"/>
          <p:cNvSpPr>
            <a:spLocks noGrp="1"/>
          </p:cNvSpPr>
          <p:nvPr>
            <p:ph sz="quarter" idx="1"/>
          </p:nvPr>
        </p:nvSpPr>
        <p:spPr>
          <a:xfrm>
            <a:off x="827088" y="1700213"/>
            <a:ext cx="8240712" cy="4425950"/>
          </a:xfrm>
        </p:spPr>
        <p:txBody>
          <a:bodyPr/>
          <a:lstStyle/>
          <a:p>
            <a:r>
              <a:rPr lang="lt-LT" smtClean="0"/>
              <a:t>rodyti pagarbą, supratimą ir rūpestį;</a:t>
            </a:r>
          </a:p>
          <a:p>
            <a:r>
              <a:rPr lang="lt-LT" smtClean="0"/>
              <a:t>pabrėžti jo stipriąsias savybes, sudaryti sąlygas patirti sėkmę;</a:t>
            </a:r>
          </a:p>
          <a:p>
            <a:r>
              <a:rPr lang="lt-LT" smtClean="0"/>
              <a:t>padėti suprasti jo problemų priežastis;</a:t>
            </a:r>
          </a:p>
          <a:p>
            <a:r>
              <a:rPr lang="lt-LT" smtClean="0"/>
              <a:t>leisti klausti, atsakyti į visus mokinį dominančius klausimus;</a:t>
            </a:r>
          </a:p>
          <a:p>
            <a:r>
              <a:rPr lang="lt-LT" smtClean="0"/>
              <a:t>pastebėti net menkiausią pažangą ir apie ją pasakyti vaikui;</a:t>
            </a:r>
          </a:p>
          <a:p>
            <a:r>
              <a:rPr lang="lt-LT" smtClean="0"/>
              <a:t>tikėti vaiko galimybėmis.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ntraštė 1"/>
          <p:cNvSpPr>
            <a:spLocks noGrp="1"/>
          </p:cNvSpPr>
          <p:nvPr>
            <p:ph type="title"/>
          </p:nvPr>
        </p:nvSpPr>
        <p:spPr>
          <a:xfrm>
            <a:off x="684213" y="333375"/>
            <a:ext cx="7416800" cy="792163"/>
          </a:xfrm>
        </p:spPr>
        <p:txBody>
          <a:bodyPr/>
          <a:lstStyle/>
          <a:p>
            <a:r>
              <a:rPr lang="lt-LT" sz="3200" b="1" i="1" u="sng" smtClean="0">
                <a:solidFill>
                  <a:srgbClr val="7B9899"/>
                </a:solidFill>
              </a:rPr>
              <a:t>Projektuose naudojame :</a:t>
            </a:r>
          </a:p>
        </p:txBody>
      </p:sp>
      <p:sp>
        <p:nvSpPr>
          <p:cNvPr id="3" name="Turinio vietos rezervavimo ženklas 2"/>
          <p:cNvSpPr>
            <a:spLocks noGrp="1"/>
          </p:cNvSpPr>
          <p:nvPr>
            <p:ph sz="quarter" idx="1"/>
          </p:nvPr>
        </p:nvSpPr>
        <p:spPr>
          <a:xfrm>
            <a:off x="468313" y="1773238"/>
            <a:ext cx="8675687" cy="5084762"/>
          </a:xfrm>
        </p:spPr>
        <p:txBody>
          <a:bodyPr>
            <a:normAutofit/>
          </a:bodyPr>
          <a:lstStyle/>
          <a:p>
            <a:pPr marL="274320" indent="-274320" fontAlgn="auto">
              <a:spcAft>
                <a:spcPts val="0"/>
              </a:spcAft>
              <a:buFont typeface="Wingdings 2"/>
              <a:buChar char=""/>
              <a:defRPr/>
            </a:pPr>
            <a:r>
              <a:rPr lang="lt-LT" dirty="0" smtClean="0"/>
              <a:t>paskaitas, pokalbius - diskusijas</a:t>
            </a:r>
            <a:r>
              <a:rPr lang="lt-LT" dirty="0"/>
              <a:t>;</a:t>
            </a:r>
            <a:endParaRPr lang="lt-LT" dirty="0" smtClean="0"/>
          </a:p>
          <a:p>
            <a:pPr marL="274320" indent="-274320" fontAlgn="auto">
              <a:spcAft>
                <a:spcPts val="0"/>
              </a:spcAft>
              <a:buFont typeface="Wingdings 2"/>
              <a:buChar char=""/>
              <a:defRPr/>
            </a:pPr>
            <a:r>
              <a:rPr lang="lt-LT" dirty="0" smtClean="0"/>
              <a:t>filmų peržiūra ir jų aptarimas;</a:t>
            </a:r>
          </a:p>
          <a:p>
            <a:pPr marL="274320" indent="-274320" fontAlgn="auto">
              <a:spcAft>
                <a:spcPts val="0"/>
              </a:spcAft>
              <a:buFont typeface="Wingdings 2"/>
              <a:buChar char=""/>
              <a:defRPr/>
            </a:pPr>
            <a:r>
              <a:rPr lang="lt-LT" dirty="0" smtClean="0"/>
              <a:t>įvairūs žaidimai, pratimai (atsipalaidavimo, terapiniai, socialinių įgūdžių ugdymui);</a:t>
            </a:r>
          </a:p>
          <a:p>
            <a:pPr marL="274320" indent="-274320" fontAlgn="auto">
              <a:spcAft>
                <a:spcPts val="0"/>
              </a:spcAft>
              <a:buFont typeface="Wingdings 2"/>
              <a:buChar char=""/>
              <a:defRPr/>
            </a:pPr>
            <a:r>
              <a:rPr lang="lt-LT" dirty="0" smtClean="0"/>
              <a:t>lankstinukų ir atmintinių dalinimas;</a:t>
            </a:r>
          </a:p>
          <a:p>
            <a:pPr marL="274320" indent="-274320" fontAlgn="auto">
              <a:spcAft>
                <a:spcPts val="0"/>
              </a:spcAft>
              <a:buFont typeface="Wingdings 2"/>
              <a:buChar char=""/>
              <a:defRPr/>
            </a:pPr>
            <a:r>
              <a:rPr lang="lt-LT" dirty="0" smtClean="0"/>
              <a:t>informacinių stendų ir plakatų kūrimas; </a:t>
            </a:r>
          </a:p>
          <a:p>
            <a:pPr marL="274320" indent="-274320" fontAlgn="auto">
              <a:spcAft>
                <a:spcPts val="0"/>
              </a:spcAft>
              <a:buFont typeface="Wingdings 2"/>
              <a:buChar char=""/>
              <a:defRPr/>
            </a:pPr>
            <a:r>
              <a:rPr lang="lt-LT" dirty="0" smtClean="0"/>
              <a:t>susitikimai su įvairiais svečiais; </a:t>
            </a:r>
          </a:p>
          <a:p>
            <a:pPr marL="274320" indent="-274320" fontAlgn="auto">
              <a:spcAft>
                <a:spcPts val="0"/>
              </a:spcAft>
              <a:buFont typeface="Wingdings 2"/>
              <a:buChar char=""/>
              <a:defRPr/>
            </a:pPr>
            <a:r>
              <a:rPr lang="lt-LT" dirty="0"/>
              <a:t>a</a:t>
            </a:r>
            <a:r>
              <a:rPr lang="lt-LT" dirty="0" smtClean="0"/>
              <a:t>kcijų organizavimas.  </a:t>
            </a:r>
          </a:p>
          <a:p>
            <a:pPr marL="0" indent="0" fontAlgn="auto">
              <a:spcAft>
                <a:spcPts val="0"/>
              </a:spcAft>
              <a:buFontTx/>
              <a:buNone/>
              <a:defRPr/>
            </a:pPr>
            <a:endParaRPr lang="lt-LT" dirty="0" smtClean="0"/>
          </a:p>
          <a:p>
            <a:pPr marL="274320" indent="-274320" fontAlgn="auto">
              <a:spcAft>
                <a:spcPts val="0"/>
              </a:spcAft>
              <a:buFont typeface="Wingdings 2"/>
              <a:buChar char=""/>
              <a:defRPr/>
            </a:pPr>
            <a:endParaRPr lang="lt-L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ntraštė 1"/>
          <p:cNvSpPr>
            <a:spLocks noGrp="1"/>
          </p:cNvSpPr>
          <p:nvPr>
            <p:ph type="title"/>
          </p:nvPr>
        </p:nvSpPr>
        <p:spPr/>
        <p:txBody>
          <a:bodyPr/>
          <a:lstStyle/>
          <a:p>
            <a:r>
              <a:rPr lang="lt-LT" b="1" smtClean="0">
                <a:solidFill>
                  <a:srgbClr val="7B9899"/>
                </a:solidFill>
              </a:rPr>
              <a:t>Projektų metu siekiame:</a:t>
            </a:r>
          </a:p>
        </p:txBody>
      </p:sp>
      <p:sp>
        <p:nvSpPr>
          <p:cNvPr id="27650" name="Turinio vietos rezervavimo ženklas 2"/>
          <p:cNvSpPr>
            <a:spLocks noGrp="1"/>
          </p:cNvSpPr>
          <p:nvPr>
            <p:ph sz="quarter" idx="1"/>
          </p:nvPr>
        </p:nvSpPr>
        <p:spPr>
          <a:xfrm>
            <a:off x="301625" y="1527175"/>
            <a:ext cx="8504238" cy="4572000"/>
          </a:xfrm>
        </p:spPr>
        <p:txBody>
          <a:bodyPr/>
          <a:lstStyle/>
          <a:p>
            <a:r>
              <a:rPr lang="lt-LT" smtClean="0"/>
              <a:t>Suteikti žinių apie sveiką mitybą, stengtis formuoti teisingus maitinimosi įgūdžius.</a:t>
            </a:r>
          </a:p>
          <a:p>
            <a:r>
              <a:rPr lang="lt-LT" smtClean="0"/>
              <a:t>Mokinius užimti turininga ir jiems įdomia veikla.</a:t>
            </a:r>
          </a:p>
          <a:p>
            <a:r>
              <a:rPr lang="lt-LT" smtClean="0"/>
              <a:t>Ugdyti tarpusavio bendravimo kultūrą, mąstymą, kurti, dirbti kartu.</a:t>
            </a:r>
          </a:p>
          <a:p>
            <a:r>
              <a:rPr lang="lt-LT" smtClean="0"/>
              <a:t>Integruotis į visuomenę.</a:t>
            </a:r>
          </a:p>
          <a:p>
            <a:r>
              <a:rPr lang="lt-LT" smtClean="0"/>
              <a:t>Ugdyti pasyvaus bei aktyvaus poilsio įgūdžius.</a:t>
            </a:r>
          </a:p>
          <a:p>
            <a:pPr>
              <a:buFont typeface="Wingdings 2" pitchFamily="18" charset="2"/>
              <a:buNone/>
            </a:pPr>
            <a:endParaRPr lang="lt-LT"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ntraštė 1"/>
          <p:cNvSpPr>
            <a:spLocks noGrp="1"/>
          </p:cNvSpPr>
          <p:nvPr>
            <p:ph type="title"/>
          </p:nvPr>
        </p:nvSpPr>
        <p:spPr>
          <a:xfrm>
            <a:off x="611188" y="2492375"/>
            <a:ext cx="7953375" cy="1787525"/>
          </a:xfrm>
        </p:spPr>
        <p:txBody>
          <a:bodyPr>
            <a:normAutofit fontScale="90000"/>
          </a:bodyPr>
          <a:lstStyle/>
          <a:p>
            <a:pPr fontAlgn="auto">
              <a:spcAft>
                <a:spcPts val="0"/>
              </a:spcAft>
              <a:defRPr/>
            </a:pPr>
            <a:r>
              <a:rPr lang="lt-LT" sz="9600" b="1" i="1" dirty="0" smtClean="0">
                <a:solidFill>
                  <a:schemeClr val="accent3">
                    <a:shade val="75000"/>
                  </a:schemeClr>
                </a:solidFill>
              </a:rPr>
              <a:t>Sustabdytos</a:t>
            </a:r>
            <a:br>
              <a:rPr lang="lt-LT" sz="9600" b="1" i="1" dirty="0" smtClean="0">
                <a:solidFill>
                  <a:schemeClr val="accent3">
                    <a:shade val="75000"/>
                  </a:schemeClr>
                </a:solidFill>
              </a:rPr>
            </a:br>
            <a:r>
              <a:rPr lang="lt-LT" sz="9600" b="1" i="1" dirty="0" smtClean="0">
                <a:solidFill>
                  <a:schemeClr val="accent3">
                    <a:shade val="75000"/>
                  </a:schemeClr>
                </a:solidFill>
              </a:rPr>
              <a:t>akimirkos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ntraštė 1"/>
          <p:cNvSpPr>
            <a:spLocks noGrp="1"/>
          </p:cNvSpPr>
          <p:nvPr>
            <p:ph type="title"/>
          </p:nvPr>
        </p:nvSpPr>
        <p:spPr>
          <a:xfrm>
            <a:off x="323850" y="4221163"/>
            <a:ext cx="2241550" cy="1944687"/>
          </a:xfrm>
        </p:spPr>
        <p:txBody>
          <a:bodyPr/>
          <a:lstStyle/>
          <a:p>
            <a:r>
              <a:rPr lang="lt-LT" smtClean="0"/>
              <a:t>Mankštos.</a:t>
            </a:r>
          </a:p>
        </p:txBody>
      </p:sp>
      <p:pic>
        <p:nvPicPr>
          <p:cNvPr id="29698" name="Picture 2" descr="E:\metraščiui\mankšta.jpg"/>
          <p:cNvPicPr>
            <a:picLocks noChangeAspect="1" noChangeArrowheads="1"/>
          </p:cNvPicPr>
          <p:nvPr/>
        </p:nvPicPr>
        <p:blipFill>
          <a:blip r:embed="rId2"/>
          <a:srcRect/>
          <a:stretch>
            <a:fillRect/>
          </a:stretch>
        </p:blipFill>
        <p:spPr bwMode="auto">
          <a:xfrm>
            <a:off x="2124075" y="260350"/>
            <a:ext cx="6769100" cy="507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ntraštė 1"/>
          <p:cNvSpPr>
            <a:spLocks noGrp="1"/>
          </p:cNvSpPr>
          <p:nvPr>
            <p:ph type="title"/>
          </p:nvPr>
        </p:nvSpPr>
        <p:spPr>
          <a:xfrm>
            <a:off x="457200" y="2997200"/>
            <a:ext cx="2386013" cy="3095625"/>
          </a:xfrm>
        </p:spPr>
        <p:txBody>
          <a:bodyPr/>
          <a:lstStyle/>
          <a:p>
            <a:r>
              <a:rPr lang="lt-LT" sz="2800" b="1" smtClean="0"/>
              <a:t>Plaukimo varžybos “Undinėlės ir delfinai”</a:t>
            </a:r>
          </a:p>
        </p:txBody>
      </p:sp>
      <p:pic>
        <p:nvPicPr>
          <p:cNvPr id="30722" name="Picture 2" descr="E:\metraščiui\mokyklos plaukimo varžybos.jpg"/>
          <p:cNvPicPr>
            <a:picLocks noChangeAspect="1" noChangeArrowheads="1"/>
          </p:cNvPicPr>
          <p:nvPr/>
        </p:nvPicPr>
        <p:blipFill>
          <a:blip r:embed="rId2"/>
          <a:srcRect/>
          <a:stretch>
            <a:fillRect/>
          </a:stretch>
        </p:blipFill>
        <p:spPr bwMode="auto">
          <a:xfrm>
            <a:off x="2590800" y="115888"/>
            <a:ext cx="6553200"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ntraštė 1"/>
          <p:cNvSpPr>
            <a:spLocks noGrp="1"/>
          </p:cNvSpPr>
          <p:nvPr>
            <p:ph type="title"/>
          </p:nvPr>
        </p:nvSpPr>
        <p:spPr>
          <a:xfrm>
            <a:off x="457200" y="274638"/>
            <a:ext cx="2459038" cy="5675312"/>
          </a:xfrm>
        </p:spPr>
        <p:txBody>
          <a:bodyPr/>
          <a:lstStyle/>
          <a:p>
            <a:r>
              <a:rPr lang="lt-LT" b="1" smtClean="0"/>
              <a:t>Rudens bėgimo ir dviračių varžybos.</a:t>
            </a:r>
          </a:p>
        </p:txBody>
      </p:sp>
      <p:pic>
        <p:nvPicPr>
          <p:cNvPr id="31746" name="Picture 2" descr="E:\metraščiui\rudens krosas.jpg"/>
          <p:cNvPicPr>
            <a:picLocks noChangeAspect="1" noChangeArrowheads="1"/>
          </p:cNvPicPr>
          <p:nvPr/>
        </p:nvPicPr>
        <p:blipFill>
          <a:blip r:embed="rId2"/>
          <a:srcRect/>
          <a:stretch>
            <a:fillRect/>
          </a:stretch>
        </p:blipFill>
        <p:spPr bwMode="auto">
          <a:xfrm>
            <a:off x="3059113" y="620713"/>
            <a:ext cx="5953125"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Antraštė 1"/>
          <p:cNvSpPr>
            <a:spLocks noGrp="1"/>
          </p:cNvSpPr>
          <p:nvPr>
            <p:ph type="title"/>
          </p:nvPr>
        </p:nvSpPr>
        <p:spPr>
          <a:xfrm>
            <a:off x="301625" y="228600"/>
            <a:ext cx="2830513" cy="6008688"/>
          </a:xfrm>
        </p:spPr>
        <p:txBody>
          <a:bodyPr/>
          <a:lstStyle/>
          <a:p>
            <a:r>
              <a:rPr lang="lt-LT" b="1" smtClean="0"/>
              <a:t>Draugiškos varžybos.</a:t>
            </a:r>
          </a:p>
        </p:txBody>
      </p:sp>
      <p:pic>
        <p:nvPicPr>
          <p:cNvPr id="32770" name="Picture 2" descr="E:\metraščiui\sportinės estafetes patyčios.jpg"/>
          <p:cNvPicPr>
            <a:picLocks noChangeAspect="1" noChangeArrowheads="1"/>
          </p:cNvPicPr>
          <p:nvPr/>
        </p:nvPicPr>
        <p:blipFill>
          <a:blip r:embed="rId2"/>
          <a:srcRect/>
          <a:stretch>
            <a:fillRect/>
          </a:stretch>
        </p:blipFill>
        <p:spPr bwMode="auto">
          <a:xfrm>
            <a:off x="2614613" y="260350"/>
            <a:ext cx="6529387" cy="489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ntraštė 1"/>
          <p:cNvSpPr>
            <a:spLocks noGrp="1"/>
          </p:cNvSpPr>
          <p:nvPr>
            <p:ph type="title"/>
          </p:nvPr>
        </p:nvSpPr>
        <p:spPr>
          <a:xfrm>
            <a:off x="250825" y="1989138"/>
            <a:ext cx="2532063" cy="4306887"/>
          </a:xfrm>
        </p:spPr>
        <p:txBody>
          <a:bodyPr/>
          <a:lstStyle/>
          <a:p>
            <a:r>
              <a:rPr lang="lt-LT" b="1" smtClean="0"/>
              <a:t>Turizmo diena.</a:t>
            </a:r>
          </a:p>
        </p:txBody>
      </p:sp>
      <p:pic>
        <p:nvPicPr>
          <p:cNvPr id="33794" name="Picture 2" descr="E:\metraščiui\turizmas.jpg"/>
          <p:cNvPicPr>
            <a:picLocks noChangeAspect="1" noChangeArrowheads="1"/>
          </p:cNvPicPr>
          <p:nvPr/>
        </p:nvPicPr>
        <p:blipFill>
          <a:blip r:embed="rId2"/>
          <a:srcRect/>
          <a:stretch>
            <a:fillRect/>
          </a:stretch>
        </p:blipFill>
        <p:spPr bwMode="auto">
          <a:xfrm>
            <a:off x="2268538" y="188913"/>
            <a:ext cx="6743700" cy="505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ntraštė 1"/>
          <p:cNvSpPr>
            <a:spLocks noGrp="1"/>
          </p:cNvSpPr>
          <p:nvPr>
            <p:ph type="title"/>
          </p:nvPr>
        </p:nvSpPr>
        <p:spPr>
          <a:xfrm>
            <a:off x="0" y="228600"/>
            <a:ext cx="2700338" cy="6008688"/>
          </a:xfrm>
        </p:spPr>
        <p:txBody>
          <a:bodyPr/>
          <a:lstStyle/>
          <a:p>
            <a:r>
              <a:rPr lang="lt-LT" b="1" smtClean="0"/>
              <a:t>Judrioji savaitė mokykloje.</a:t>
            </a:r>
          </a:p>
        </p:txBody>
      </p:sp>
      <p:pic>
        <p:nvPicPr>
          <p:cNvPr id="34818" name="Picture 2" descr="D:\Dokumentai_netrinti\Desktop\Naujas aplankas\judėjimo mankšta.jpg"/>
          <p:cNvPicPr>
            <a:picLocks noChangeAspect="1" noChangeArrowheads="1"/>
          </p:cNvPicPr>
          <p:nvPr/>
        </p:nvPicPr>
        <p:blipFill>
          <a:blip r:embed="rId2"/>
          <a:srcRect/>
          <a:stretch>
            <a:fillRect/>
          </a:stretch>
        </p:blipFill>
        <p:spPr bwMode="auto">
          <a:xfrm>
            <a:off x="2555875" y="260350"/>
            <a:ext cx="6432550"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9388" y="274638"/>
            <a:ext cx="8888412" cy="1143000"/>
          </a:xfrm>
        </p:spPr>
        <p:txBody>
          <a:bodyPr>
            <a:normAutofit fontScale="90000"/>
          </a:bodyPr>
          <a:lstStyle/>
          <a:p>
            <a:pPr fontAlgn="auto">
              <a:spcAft>
                <a:spcPts val="0"/>
              </a:spcAft>
              <a:defRPr/>
            </a:pPr>
            <a:r>
              <a:rPr lang="lt-LT" b="1" smtClean="0">
                <a:latin typeface="Book Antiqua" pitchFamily="18" charset="0"/>
              </a:rPr>
              <a:t/>
            </a:r>
            <a:br>
              <a:rPr lang="lt-LT" b="1" smtClean="0">
                <a:latin typeface="Book Antiqua" pitchFamily="18" charset="0"/>
              </a:rPr>
            </a:br>
            <a:r>
              <a:rPr lang="lt-LT" b="1" u="sng" smtClean="0">
                <a:latin typeface="Book Antiqua" pitchFamily="18" charset="0"/>
              </a:rPr>
              <a:t>Tikslas</a:t>
            </a:r>
            <a:r>
              <a:rPr lang="en-US" b="1" u="sng" smtClean="0">
                <a:latin typeface="Book Antiqua" pitchFamily="18" charset="0"/>
              </a:rPr>
              <a:t/>
            </a:r>
            <a:br>
              <a:rPr lang="en-US" b="1" u="sng" smtClean="0">
                <a:latin typeface="Book Antiqua" pitchFamily="18" charset="0"/>
              </a:rPr>
            </a:br>
            <a:endParaRPr lang="en-US" b="1" u="sng" smtClean="0">
              <a:latin typeface="Book Antiqua" pitchFamily="18" charset="0"/>
            </a:endParaRPr>
          </a:p>
        </p:txBody>
      </p:sp>
      <p:sp>
        <p:nvSpPr>
          <p:cNvPr id="15362" name="Rectangle 3"/>
          <p:cNvSpPr>
            <a:spLocks noGrp="1" noChangeArrowheads="1"/>
          </p:cNvSpPr>
          <p:nvPr>
            <p:ph sz="quarter" idx="1"/>
          </p:nvPr>
        </p:nvSpPr>
        <p:spPr>
          <a:xfrm>
            <a:off x="539750" y="1600200"/>
            <a:ext cx="8280400" cy="4525963"/>
          </a:xfrm>
        </p:spPr>
        <p:txBody>
          <a:bodyPr/>
          <a:lstStyle/>
          <a:p>
            <a:pPr algn="ctr">
              <a:buFontTx/>
              <a:buNone/>
            </a:pPr>
            <a:endParaRPr lang="lt-LT" b="1" smtClean="0">
              <a:latin typeface="Book Antiqua" pitchFamily="18" charset="0"/>
            </a:endParaRPr>
          </a:p>
          <a:p>
            <a:pPr algn="ctr">
              <a:buFontTx/>
              <a:buNone/>
            </a:pPr>
            <a:r>
              <a:rPr lang="lt-LT" b="1" smtClean="0">
                <a:latin typeface="Book Antiqua" pitchFamily="18" charset="0"/>
              </a:rPr>
              <a:t>Pristatyti Pasvalio specialiojoje mokykloje vykdomus sveikatos projektus ir jų naudą negalią turintiems vaikams.</a:t>
            </a:r>
            <a:endParaRPr lang="en-US" b="1" smtClean="0">
              <a:latin typeface="Book Antiqu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E:\metraščiui\emocijos.jpg"/>
          <p:cNvPicPr>
            <a:picLocks noChangeAspect="1" noChangeArrowheads="1"/>
          </p:cNvPicPr>
          <p:nvPr/>
        </p:nvPicPr>
        <p:blipFill>
          <a:blip r:embed="rId2"/>
          <a:srcRect/>
          <a:stretch>
            <a:fillRect/>
          </a:stretch>
        </p:blipFill>
        <p:spPr bwMode="auto">
          <a:xfrm>
            <a:off x="3995738" y="115888"/>
            <a:ext cx="4752975" cy="6337300"/>
          </a:xfrm>
          <a:prstGeom prst="rect">
            <a:avLst/>
          </a:prstGeom>
          <a:noFill/>
          <a:ln w="9525">
            <a:noFill/>
            <a:miter lim="800000"/>
            <a:headEnd/>
            <a:tailEnd/>
          </a:ln>
        </p:spPr>
      </p:pic>
      <p:sp>
        <p:nvSpPr>
          <p:cNvPr id="35842" name="Antraštė 2"/>
          <p:cNvSpPr>
            <a:spLocks noGrp="1"/>
          </p:cNvSpPr>
          <p:nvPr>
            <p:ph type="title"/>
          </p:nvPr>
        </p:nvSpPr>
        <p:spPr>
          <a:xfrm>
            <a:off x="457200" y="3068638"/>
            <a:ext cx="2962275" cy="2881312"/>
          </a:xfrm>
        </p:spPr>
        <p:txBody>
          <a:bodyPr/>
          <a:lstStyle/>
          <a:p>
            <a:r>
              <a:rPr lang="lt-LT" b="1" smtClean="0"/>
              <a:t>Mokyklos kieme piešiame savo jausmus.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23850" y="404813"/>
            <a:ext cx="8534400" cy="758825"/>
          </a:xfrm>
        </p:spPr>
        <p:txBody>
          <a:bodyPr>
            <a:normAutofit fontScale="90000"/>
          </a:bodyPr>
          <a:lstStyle/>
          <a:p>
            <a:pPr fontAlgn="auto">
              <a:spcAft>
                <a:spcPts val="0"/>
              </a:spcAft>
              <a:defRPr/>
            </a:pPr>
            <a:r>
              <a:rPr lang="lt-LT" b="1" dirty="0" smtClean="0">
                <a:solidFill>
                  <a:schemeClr val="accent3">
                    <a:shade val="75000"/>
                  </a:schemeClr>
                </a:solidFill>
              </a:rPr>
              <a:t>Susitikimas su Bitininkų draugijos pirmininku.</a:t>
            </a:r>
            <a:endParaRPr lang="lt-LT" b="1" dirty="0">
              <a:solidFill>
                <a:schemeClr val="accent3">
                  <a:shade val="75000"/>
                </a:schemeClr>
              </a:solidFill>
            </a:endParaRPr>
          </a:p>
        </p:txBody>
      </p:sp>
      <p:pic>
        <p:nvPicPr>
          <p:cNvPr id="36866" name="Picture 2" descr="E:\metraščiui\bitininkas.jpg"/>
          <p:cNvPicPr>
            <a:picLocks noChangeAspect="1" noChangeArrowheads="1"/>
          </p:cNvPicPr>
          <p:nvPr/>
        </p:nvPicPr>
        <p:blipFill>
          <a:blip r:embed="rId2"/>
          <a:srcRect/>
          <a:stretch>
            <a:fillRect/>
          </a:stretch>
        </p:blipFill>
        <p:spPr bwMode="auto">
          <a:xfrm>
            <a:off x="1979613" y="1484313"/>
            <a:ext cx="6264275" cy="469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ntraštė 1"/>
          <p:cNvSpPr>
            <a:spLocks noGrp="1"/>
          </p:cNvSpPr>
          <p:nvPr>
            <p:ph type="title"/>
          </p:nvPr>
        </p:nvSpPr>
        <p:spPr>
          <a:xfrm>
            <a:off x="468313" y="2636838"/>
            <a:ext cx="7559675" cy="3313112"/>
          </a:xfrm>
        </p:spPr>
        <p:txBody>
          <a:bodyPr/>
          <a:lstStyle/>
          <a:p>
            <a:r>
              <a:rPr lang="lt-LT" sz="2800" b="1" smtClean="0"/>
              <a:t>Užsiėmimas “Salotėlių gamyba”</a:t>
            </a:r>
            <a:r>
              <a:rPr lang="lt-LT" sz="3600" b="1" smtClean="0"/>
              <a:t>.</a:t>
            </a:r>
          </a:p>
        </p:txBody>
      </p:sp>
      <p:pic>
        <p:nvPicPr>
          <p:cNvPr id="37890" name="Picture 2" descr="E:\metraščiui\sveikas maistas.jpg"/>
          <p:cNvPicPr>
            <a:picLocks noChangeAspect="1" noChangeArrowheads="1"/>
          </p:cNvPicPr>
          <p:nvPr/>
        </p:nvPicPr>
        <p:blipFill>
          <a:blip r:embed="rId2"/>
          <a:srcRect/>
          <a:stretch>
            <a:fillRect/>
          </a:stretch>
        </p:blipFill>
        <p:spPr bwMode="auto">
          <a:xfrm>
            <a:off x="1476375" y="188913"/>
            <a:ext cx="6672263" cy="500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Antraštė 1"/>
          <p:cNvSpPr>
            <a:spLocks noGrp="1"/>
          </p:cNvSpPr>
          <p:nvPr>
            <p:ph type="title"/>
          </p:nvPr>
        </p:nvSpPr>
        <p:spPr>
          <a:xfrm>
            <a:off x="179388" y="-100013"/>
            <a:ext cx="8770937" cy="1081088"/>
          </a:xfrm>
        </p:spPr>
        <p:txBody>
          <a:bodyPr/>
          <a:lstStyle/>
          <a:p>
            <a:r>
              <a:rPr lang="lt-LT" sz="2400" b="1" smtClean="0"/>
              <a:t>Užsiėmimas – paskaita “Valgyk sveikai – gyvenk ilgai”</a:t>
            </a:r>
          </a:p>
        </p:txBody>
      </p:sp>
      <p:pic>
        <p:nvPicPr>
          <p:cNvPr id="38914" name="Picture 3" descr="D:\Dokumentai_netrinti\Desktop\Naujas aplankas\sveikatos valandėlė daržovės 09-16.jpg"/>
          <p:cNvPicPr>
            <a:picLocks noChangeAspect="1" noChangeArrowheads="1"/>
          </p:cNvPicPr>
          <p:nvPr/>
        </p:nvPicPr>
        <p:blipFill>
          <a:blip r:embed="rId2"/>
          <a:srcRect/>
          <a:stretch>
            <a:fillRect/>
          </a:stretch>
        </p:blipFill>
        <p:spPr bwMode="auto">
          <a:xfrm>
            <a:off x="1116013" y="1052513"/>
            <a:ext cx="7032625" cy="527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Antraštė 1"/>
          <p:cNvSpPr>
            <a:spLocks noGrp="1"/>
          </p:cNvSpPr>
          <p:nvPr>
            <p:ph type="title"/>
          </p:nvPr>
        </p:nvSpPr>
        <p:spPr/>
        <p:txBody>
          <a:bodyPr/>
          <a:lstStyle/>
          <a:p>
            <a:r>
              <a:rPr lang="lt-LT" sz="2400" b="1" smtClean="0">
                <a:solidFill>
                  <a:srgbClr val="7B9899"/>
                </a:solidFill>
              </a:rPr>
              <a:t>Asmens higienos įgūdžių ugdymo paskaita</a:t>
            </a:r>
            <a:br>
              <a:rPr lang="lt-LT" sz="2400" b="1" smtClean="0">
                <a:solidFill>
                  <a:srgbClr val="7B9899"/>
                </a:solidFill>
              </a:rPr>
            </a:br>
            <a:r>
              <a:rPr lang="lt-LT" sz="2400" b="1" smtClean="0">
                <a:solidFill>
                  <a:srgbClr val="7B9899"/>
                </a:solidFill>
              </a:rPr>
              <a:t> “Būkim švarūs”</a:t>
            </a:r>
          </a:p>
        </p:txBody>
      </p:sp>
      <p:pic>
        <p:nvPicPr>
          <p:cNvPr id="39938" name="Picture 2" descr="D:\Dokumentai_netrinti\Desktop\Naujas aplankas\higienos paskaita11-12.jpg"/>
          <p:cNvPicPr>
            <a:picLocks noGrp="1" noChangeAspect="1" noChangeArrowheads="1"/>
          </p:cNvPicPr>
          <p:nvPr>
            <p:ph sz="quarter" idx="1"/>
          </p:nvPr>
        </p:nvPicPr>
        <p:blipFill>
          <a:blip r:embed="rId2"/>
          <a:srcRect/>
          <a:stretch>
            <a:fillRect/>
          </a:stretch>
        </p:blipFill>
        <p:spPr>
          <a:xfrm>
            <a:off x="1116013" y="1484313"/>
            <a:ext cx="6551612" cy="49149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Antraštė 1"/>
          <p:cNvSpPr>
            <a:spLocks noGrp="1"/>
          </p:cNvSpPr>
          <p:nvPr>
            <p:ph type="title"/>
          </p:nvPr>
        </p:nvSpPr>
        <p:spPr>
          <a:xfrm>
            <a:off x="457200" y="1484313"/>
            <a:ext cx="8291513" cy="4897437"/>
          </a:xfrm>
        </p:spPr>
        <p:txBody>
          <a:bodyPr/>
          <a:lstStyle/>
          <a:p>
            <a:r>
              <a:rPr lang="lt-LT" sz="2800" b="1" smtClean="0"/>
              <a:t>Viktorina “Ką žinau apie asmens higienos priemones”</a:t>
            </a:r>
          </a:p>
        </p:txBody>
      </p:sp>
      <p:pic>
        <p:nvPicPr>
          <p:cNvPr id="40962" name="Picture 2" descr="E:\metraščiui\sveikatos paskaita12-12.jpg"/>
          <p:cNvPicPr>
            <a:picLocks noChangeAspect="1" noChangeArrowheads="1"/>
          </p:cNvPicPr>
          <p:nvPr/>
        </p:nvPicPr>
        <p:blipFill>
          <a:blip r:embed="rId2"/>
          <a:srcRect/>
          <a:stretch>
            <a:fillRect/>
          </a:stretch>
        </p:blipFill>
        <p:spPr bwMode="auto">
          <a:xfrm>
            <a:off x="1476375" y="0"/>
            <a:ext cx="7177088" cy="5383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905000" y="0"/>
            <a:ext cx="7162800" cy="1214438"/>
          </a:xfrm>
        </p:spPr>
        <p:txBody>
          <a:bodyPr/>
          <a:lstStyle/>
          <a:p>
            <a:r>
              <a:rPr lang="lt-LT" sz="3200" b="1" i="1" smtClean="0">
                <a:solidFill>
                  <a:srgbClr val="7B9899"/>
                </a:solidFill>
              </a:rPr>
              <a:t>Paskaitos apie “Alkoholio ir rūkymo žalą sveikatai”:</a:t>
            </a:r>
          </a:p>
        </p:txBody>
      </p:sp>
      <p:pic>
        <p:nvPicPr>
          <p:cNvPr id="41986" name="Picture 2" descr="jubiliejus 003"/>
          <p:cNvPicPr>
            <a:picLocks noChangeAspect="1" noChangeArrowheads="1"/>
          </p:cNvPicPr>
          <p:nvPr/>
        </p:nvPicPr>
        <p:blipFill>
          <a:blip r:embed="rId2"/>
          <a:srcRect/>
          <a:stretch>
            <a:fillRect/>
          </a:stretch>
        </p:blipFill>
        <p:spPr bwMode="auto">
          <a:xfrm>
            <a:off x="250825" y="1341438"/>
            <a:ext cx="4135438" cy="3078162"/>
          </a:xfrm>
          <a:prstGeom prst="rect">
            <a:avLst/>
          </a:prstGeom>
          <a:noFill/>
          <a:ln w="9525">
            <a:noFill/>
            <a:miter lim="800000"/>
            <a:headEnd/>
            <a:tailEnd/>
          </a:ln>
        </p:spPr>
      </p:pic>
      <p:pic>
        <p:nvPicPr>
          <p:cNvPr id="41987" name="Picture 3" descr="IMG_0392"/>
          <p:cNvPicPr>
            <a:picLocks noChangeAspect="1" noChangeArrowheads="1"/>
          </p:cNvPicPr>
          <p:nvPr/>
        </p:nvPicPr>
        <p:blipFill>
          <a:blip r:embed="rId3"/>
          <a:srcRect/>
          <a:stretch>
            <a:fillRect/>
          </a:stretch>
        </p:blipFill>
        <p:spPr bwMode="auto">
          <a:xfrm>
            <a:off x="4572000" y="3213100"/>
            <a:ext cx="4094163" cy="3065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ntraštė 1"/>
          <p:cNvSpPr>
            <a:spLocks noGrp="1"/>
          </p:cNvSpPr>
          <p:nvPr>
            <p:ph type="title"/>
          </p:nvPr>
        </p:nvSpPr>
        <p:spPr/>
        <p:txBody>
          <a:bodyPr>
            <a:normAutofit fontScale="90000"/>
          </a:bodyPr>
          <a:lstStyle/>
          <a:p>
            <a:pPr fontAlgn="auto">
              <a:spcAft>
                <a:spcPts val="0"/>
              </a:spcAft>
              <a:defRPr/>
            </a:pPr>
            <a:r>
              <a:rPr lang="lt-LT" sz="3200" b="1" i="1" smtClean="0"/>
              <a:t>“Mergaitės – ar viską žinote apie save ?”</a:t>
            </a:r>
          </a:p>
        </p:txBody>
      </p:sp>
      <p:pic>
        <p:nvPicPr>
          <p:cNvPr id="43010" name="Picture 3"/>
          <p:cNvPicPr>
            <a:picLocks noGrp="1" noChangeAspect="1" noChangeArrowheads="1"/>
          </p:cNvPicPr>
          <p:nvPr>
            <p:ph sz="quarter" idx="1"/>
          </p:nvPr>
        </p:nvPicPr>
        <p:blipFill>
          <a:blip r:embed="rId2"/>
          <a:srcRect/>
          <a:stretch>
            <a:fillRect/>
          </a:stretch>
        </p:blipFill>
        <p:spPr>
          <a:xfrm>
            <a:off x="2151063" y="2011363"/>
            <a:ext cx="4805362" cy="360362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ntraštė 1"/>
          <p:cNvSpPr>
            <a:spLocks noGrp="1"/>
          </p:cNvSpPr>
          <p:nvPr>
            <p:ph type="title"/>
          </p:nvPr>
        </p:nvSpPr>
        <p:spPr>
          <a:xfrm>
            <a:off x="457200" y="274638"/>
            <a:ext cx="2819400" cy="6107112"/>
          </a:xfrm>
        </p:spPr>
        <p:txBody>
          <a:bodyPr/>
          <a:lstStyle/>
          <a:p>
            <a:r>
              <a:rPr lang="lt-LT" sz="2800" b="1" smtClean="0"/>
              <a:t>Mokėmės švariai plauti rankas.</a:t>
            </a:r>
          </a:p>
        </p:txBody>
      </p:sp>
      <p:pic>
        <p:nvPicPr>
          <p:cNvPr id="44034" name="Picture 2" descr="E:\metraščiui\švarios rankos.jpg"/>
          <p:cNvPicPr>
            <a:picLocks noChangeAspect="1" noChangeArrowheads="1"/>
          </p:cNvPicPr>
          <p:nvPr/>
        </p:nvPicPr>
        <p:blipFill>
          <a:blip r:embed="rId2"/>
          <a:srcRect/>
          <a:stretch>
            <a:fillRect/>
          </a:stretch>
        </p:blipFill>
        <p:spPr bwMode="auto">
          <a:xfrm>
            <a:off x="2555875" y="188913"/>
            <a:ext cx="6384925" cy="478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sz="quarter" idx="1"/>
          </p:nvPr>
        </p:nvSpPr>
        <p:spPr>
          <a:xfrm>
            <a:off x="755650" y="1844675"/>
            <a:ext cx="8312150" cy="4799013"/>
          </a:xfrm>
        </p:spPr>
        <p:txBody>
          <a:bodyPr/>
          <a:lstStyle/>
          <a:p>
            <a:pPr algn="ctr">
              <a:buFontTx/>
              <a:buNone/>
            </a:pPr>
            <a:endParaRPr lang="lt-LT" smtClean="0"/>
          </a:p>
          <a:p>
            <a:pPr algn="ctr">
              <a:buFontTx/>
              <a:buNone/>
            </a:pPr>
            <a:r>
              <a:rPr lang="lt-LT" smtClean="0"/>
              <a:t>Bet kokioje aktyvioje veikloje vaikai ir paaugliai atsiskleidžia tiek savo gerosiomis savybėmis, tiek blogosiomis. Atsiranda konfliktinių situacijų, bet siekdami bendro tikslo mokiniai kartu sprendžia sunkumus, juos suvienija kūrybos, pasiekimų džiaugsmas – auga darnesnė grupė.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ntraštė 1"/>
          <p:cNvSpPr>
            <a:spLocks noGrp="1"/>
          </p:cNvSpPr>
          <p:nvPr>
            <p:ph type="title"/>
          </p:nvPr>
        </p:nvSpPr>
        <p:spPr/>
        <p:txBody>
          <a:bodyPr/>
          <a:lstStyle/>
          <a:p>
            <a:endParaRPr lang="en-US" smtClean="0">
              <a:solidFill>
                <a:srgbClr val="7B9899"/>
              </a:solidFill>
            </a:endParaRPr>
          </a:p>
        </p:txBody>
      </p:sp>
      <p:sp>
        <p:nvSpPr>
          <p:cNvPr id="17410" name="Turinio vietos rezervavimo ženklas 2"/>
          <p:cNvSpPr>
            <a:spLocks noGrp="1"/>
          </p:cNvSpPr>
          <p:nvPr>
            <p:ph sz="quarter" idx="1"/>
          </p:nvPr>
        </p:nvSpPr>
        <p:spPr>
          <a:xfrm>
            <a:off x="301625" y="1527175"/>
            <a:ext cx="8504238" cy="4572000"/>
          </a:xfrm>
        </p:spPr>
        <p:txBody>
          <a:bodyPr/>
          <a:lstStyle/>
          <a:p>
            <a:pPr algn="ctr">
              <a:buFont typeface="Wingdings 2" pitchFamily="18" charset="2"/>
              <a:buNone/>
            </a:pPr>
            <a:endParaRPr lang="lt-LT" sz="3200" smtClean="0"/>
          </a:p>
          <a:p>
            <a:pPr algn="ctr">
              <a:buFont typeface="Wingdings 2" pitchFamily="18" charset="2"/>
              <a:buNone/>
            </a:pPr>
            <a:endParaRPr lang="lt-LT" sz="3200" smtClean="0"/>
          </a:p>
          <a:p>
            <a:pPr algn="ctr">
              <a:buFont typeface="Wingdings 2" pitchFamily="18" charset="2"/>
              <a:buNone/>
            </a:pPr>
            <a:r>
              <a:rPr lang="lt-LT" sz="3200" smtClean="0"/>
              <a:t>Pasvalio specialiojoje mokykloje mokosi mokiniai, turintys specialiųjų ugdymosi poreikių dėl intelekto sutrikimų.</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sz="quarter" idx="1"/>
          </p:nvPr>
        </p:nvSpPr>
        <p:spPr>
          <a:xfrm>
            <a:off x="2195513" y="4868863"/>
            <a:ext cx="6872287" cy="1846262"/>
          </a:xfrm>
        </p:spPr>
        <p:txBody>
          <a:bodyPr>
            <a:normAutofit/>
          </a:bodyPr>
          <a:lstStyle/>
          <a:p>
            <a:pPr marL="274320" indent="-274320" algn="ctr" fontAlgn="auto">
              <a:spcAft>
                <a:spcPts val="0"/>
              </a:spcAft>
              <a:buFontTx/>
              <a:buNone/>
              <a:defRPr/>
            </a:pPr>
            <a:r>
              <a:rPr lang="lt-LT" sz="2000" b="1" dirty="0" smtClean="0">
                <a:solidFill>
                  <a:schemeClr val="accent5">
                    <a:lumMod val="75000"/>
                  </a:schemeClr>
                </a:solidFill>
              </a:rPr>
              <a:t>Relaksaciniai užsiėmimai padeda mokiniams atsikratyti nuovargio, įtampos, streso, gerina emocinę būseną, atpalaiduoja.</a:t>
            </a:r>
          </a:p>
        </p:txBody>
      </p:sp>
      <p:pic>
        <p:nvPicPr>
          <p:cNvPr id="46082" name="Picture 2" descr="IMG_2231"/>
          <p:cNvPicPr>
            <a:picLocks noChangeAspect="1" noChangeArrowheads="1"/>
          </p:cNvPicPr>
          <p:nvPr/>
        </p:nvPicPr>
        <p:blipFill>
          <a:blip r:embed="rId2"/>
          <a:srcRect/>
          <a:stretch>
            <a:fillRect/>
          </a:stretch>
        </p:blipFill>
        <p:spPr bwMode="auto">
          <a:xfrm>
            <a:off x="2928938" y="0"/>
            <a:ext cx="5857875" cy="440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Antraštė 1"/>
          <p:cNvSpPr>
            <a:spLocks noGrp="1"/>
          </p:cNvSpPr>
          <p:nvPr>
            <p:ph type="title"/>
          </p:nvPr>
        </p:nvSpPr>
        <p:spPr>
          <a:xfrm>
            <a:off x="179388" y="549275"/>
            <a:ext cx="2674937" cy="5818188"/>
          </a:xfrm>
        </p:spPr>
        <p:txBody>
          <a:bodyPr/>
          <a:lstStyle/>
          <a:p>
            <a:r>
              <a:rPr lang="lt-LT" b="1" smtClean="0">
                <a:solidFill>
                  <a:srgbClr val="7B9899"/>
                </a:solidFill>
              </a:rPr>
              <a:t>Arbatos popietė.</a:t>
            </a:r>
          </a:p>
        </p:txBody>
      </p:sp>
      <p:sp>
        <p:nvSpPr>
          <p:cNvPr id="47106" name="Turinio vietos rezervavimo ženklas 2"/>
          <p:cNvSpPr>
            <a:spLocks noGrp="1"/>
          </p:cNvSpPr>
          <p:nvPr>
            <p:ph sz="quarter" idx="1"/>
          </p:nvPr>
        </p:nvSpPr>
        <p:spPr>
          <a:xfrm>
            <a:off x="7019925" y="981075"/>
            <a:ext cx="1785938" cy="5118100"/>
          </a:xfrm>
        </p:spPr>
        <p:txBody>
          <a:bodyPr/>
          <a:lstStyle/>
          <a:p>
            <a:endParaRPr lang="en-US" smtClean="0"/>
          </a:p>
        </p:txBody>
      </p:sp>
      <p:pic>
        <p:nvPicPr>
          <p:cNvPr id="47107" name="Picture 2" descr="D:\Dokumentai_netrinti\Desktop\Naujas aplankas\arbatos popietė.jpg"/>
          <p:cNvPicPr>
            <a:picLocks noChangeAspect="1" noChangeArrowheads="1"/>
          </p:cNvPicPr>
          <p:nvPr/>
        </p:nvPicPr>
        <p:blipFill>
          <a:blip r:embed="rId2"/>
          <a:srcRect/>
          <a:stretch>
            <a:fillRect/>
          </a:stretch>
        </p:blipFill>
        <p:spPr bwMode="auto">
          <a:xfrm>
            <a:off x="1979613" y="115888"/>
            <a:ext cx="7008812"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Antraštė 1"/>
          <p:cNvSpPr>
            <a:spLocks noGrp="1"/>
          </p:cNvSpPr>
          <p:nvPr>
            <p:ph type="title"/>
          </p:nvPr>
        </p:nvSpPr>
        <p:spPr>
          <a:xfrm>
            <a:off x="395288" y="3141663"/>
            <a:ext cx="2305050" cy="3240087"/>
          </a:xfrm>
        </p:spPr>
        <p:txBody>
          <a:bodyPr/>
          <a:lstStyle/>
          <a:p>
            <a:r>
              <a:rPr lang="lt-LT" b="1" smtClean="0"/>
              <a:t>Lankome įvairius objektus.</a:t>
            </a:r>
          </a:p>
        </p:txBody>
      </p:sp>
      <p:pic>
        <p:nvPicPr>
          <p:cNvPr id="48130" name="Picture 2" descr="E:\metraščiui\žaidimų kambaryje.jpg"/>
          <p:cNvPicPr>
            <a:picLocks noChangeAspect="1" noChangeArrowheads="1"/>
          </p:cNvPicPr>
          <p:nvPr/>
        </p:nvPicPr>
        <p:blipFill>
          <a:blip r:embed="rId2"/>
          <a:srcRect/>
          <a:stretch>
            <a:fillRect/>
          </a:stretch>
        </p:blipFill>
        <p:spPr bwMode="auto">
          <a:xfrm>
            <a:off x="2843213" y="188913"/>
            <a:ext cx="6121400"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ntraštė 1"/>
          <p:cNvSpPr>
            <a:spLocks noGrp="1"/>
          </p:cNvSpPr>
          <p:nvPr>
            <p:ph type="title"/>
          </p:nvPr>
        </p:nvSpPr>
        <p:spPr>
          <a:xfrm>
            <a:off x="457200" y="274638"/>
            <a:ext cx="7931150" cy="706437"/>
          </a:xfrm>
        </p:spPr>
        <p:txBody>
          <a:bodyPr/>
          <a:lstStyle/>
          <a:p>
            <a:r>
              <a:rPr lang="lt-LT" sz="3200" b="1" smtClean="0"/>
              <a:t>Žaidžiame boulingą:</a:t>
            </a:r>
          </a:p>
        </p:txBody>
      </p:sp>
      <p:pic>
        <p:nvPicPr>
          <p:cNvPr id="49154" name="Picture 2" descr="E:\metraščiui\boulingas 12.jpg"/>
          <p:cNvPicPr>
            <a:picLocks noChangeAspect="1" noChangeArrowheads="1"/>
          </p:cNvPicPr>
          <p:nvPr/>
        </p:nvPicPr>
        <p:blipFill>
          <a:blip r:embed="rId2"/>
          <a:srcRect/>
          <a:stretch>
            <a:fillRect/>
          </a:stretch>
        </p:blipFill>
        <p:spPr bwMode="auto">
          <a:xfrm>
            <a:off x="611188" y="1160463"/>
            <a:ext cx="6985000"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95288" y="188913"/>
            <a:ext cx="8528050" cy="993775"/>
          </a:xfrm>
        </p:spPr>
        <p:txBody>
          <a:bodyPr>
            <a:normAutofit fontScale="90000"/>
          </a:bodyPr>
          <a:lstStyle/>
          <a:p>
            <a:pPr fontAlgn="auto">
              <a:spcAft>
                <a:spcPts val="0"/>
              </a:spcAft>
              <a:defRPr/>
            </a:pPr>
            <a:r>
              <a:rPr lang="lt-LT" sz="3200" b="1" dirty="0" smtClean="0"/>
              <a:t>Pagalba vienas kitam, ruošiantis</a:t>
            </a:r>
            <a:br>
              <a:rPr lang="lt-LT" sz="3200" b="1" dirty="0" smtClean="0"/>
            </a:br>
            <a:r>
              <a:rPr lang="lt-LT" sz="3200" b="1" dirty="0" smtClean="0"/>
              <a:t> “Kelionei į Draugystės šalį”:</a:t>
            </a:r>
          </a:p>
        </p:txBody>
      </p:sp>
      <p:pic>
        <p:nvPicPr>
          <p:cNvPr id="50178" name="Picture 2" descr="IMG_3039"/>
          <p:cNvPicPr>
            <a:picLocks noChangeAspect="1" noChangeArrowheads="1"/>
          </p:cNvPicPr>
          <p:nvPr/>
        </p:nvPicPr>
        <p:blipFill>
          <a:blip r:embed="rId2"/>
          <a:srcRect/>
          <a:stretch>
            <a:fillRect/>
          </a:stretch>
        </p:blipFill>
        <p:spPr bwMode="auto">
          <a:xfrm>
            <a:off x="190500" y="1484313"/>
            <a:ext cx="4143375" cy="3097212"/>
          </a:xfrm>
          <a:prstGeom prst="rect">
            <a:avLst/>
          </a:prstGeom>
          <a:noFill/>
          <a:ln w="9525">
            <a:noFill/>
            <a:miter lim="800000"/>
            <a:headEnd/>
            <a:tailEnd/>
          </a:ln>
        </p:spPr>
      </p:pic>
      <p:pic>
        <p:nvPicPr>
          <p:cNvPr id="50179" name="Picture 4" descr="IMG_3048"/>
          <p:cNvPicPr>
            <a:picLocks noChangeAspect="1" noChangeArrowheads="1"/>
          </p:cNvPicPr>
          <p:nvPr/>
        </p:nvPicPr>
        <p:blipFill>
          <a:blip r:embed="rId3"/>
          <a:srcRect/>
          <a:stretch>
            <a:fillRect/>
          </a:stretch>
        </p:blipFill>
        <p:spPr bwMode="auto">
          <a:xfrm>
            <a:off x="4500563" y="3143250"/>
            <a:ext cx="4414837" cy="331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ntraštė 1"/>
          <p:cNvSpPr>
            <a:spLocks noGrp="1"/>
          </p:cNvSpPr>
          <p:nvPr>
            <p:ph type="title"/>
          </p:nvPr>
        </p:nvSpPr>
        <p:spPr>
          <a:xfrm>
            <a:off x="611188" y="274638"/>
            <a:ext cx="8456612" cy="5891212"/>
          </a:xfrm>
        </p:spPr>
        <p:txBody>
          <a:bodyPr>
            <a:normAutofit fontScale="90000"/>
          </a:bodyPr>
          <a:lstStyle/>
          <a:p>
            <a:pPr fontAlgn="auto">
              <a:spcAft>
                <a:spcPts val="0"/>
              </a:spcAft>
              <a:defRPr/>
            </a:pPr>
            <a:r>
              <a:rPr lang="lt-LT" sz="3200" smtClean="0">
                <a:solidFill>
                  <a:schemeClr val="accent3">
                    <a:shade val="75000"/>
                  </a:schemeClr>
                </a:solidFill>
              </a:rPr>
              <a:t>Vienokia ar kitokia mokinio negalia persekioja vaikus mokykloje ir už jos ribų. Tai tarsi užrašas, etiketė, jog jis „sergantis“, „nepatikimas“, „kitoks“. </a:t>
            </a:r>
            <a:br>
              <a:rPr lang="lt-LT" sz="3200" smtClean="0">
                <a:solidFill>
                  <a:schemeClr val="accent3">
                    <a:shade val="75000"/>
                  </a:schemeClr>
                </a:solidFill>
              </a:rPr>
            </a:br>
            <a:r>
              <a:rPr lang="lt-LT" sz="3200" smtClean="0">
                <a:solidFill>
                  <a:schemeClr val="accent3">
                    <a:shade val="75000"/>
                  </a:schemeClr>
                </a:solidFill>
              </a:rPr>
              <a:t>Visa tai turi neigiamą atspalvį, nes ženklina mokinį, išskiria iš kitų, akcentuoja nevienodą padėtį visuomenėje. </a:t>
            </a:r>
            <a:br>
              <a:rPr lang="lt-LT" sz="3200" smtClean="0">
                <a:solidFill>
                  <a:schemeClr val="accent3">
                    <a:shade val="75000"/>
                  </a:schemeClr>
                </a:solidFill>
              </a:rPr>
            </a:br>
            <a:r>
              <a:rPr lang="lt-LT" sz="3200" b="1" i="1" smtClean="0">
                <a:solidFill>
                  <a:schemeClr val="accent3">
                    <a:shade val="75000"/>
                  </a:schemeClr>
                </a:solidFill>
              </a:rPr>
              <a:t>Juk kiekvienas žmogus yra vertybė. </a:t>
            </a:r>
            <a:r>
              <a:rPr lang="lt-LT" sz="3200" smtClean="0">
                <a:solidFill>
                  <a:schemeClr val="accent3">
                    <a:shade val="75000"/>
                  </a:schemeClr>
                </a:solidFill>
              </a:rPr>
              <a:t/>
            </a:r>
            <a:br>
              <a:rPr lang="lt-LT" sz="3200" smtClean="0">
                <a:solidFill>
                  <a:schemeClr val="accent3">
                    <a:shade val="75000"/>
                  </a:schemeClr>
                </a:solidFill>
              </a:rPr>
            </a:br>
            <a:r>
              <a:rPr lang="lt-LT" sz="3200" smtClean="0">
                <a:solidFill>
                  <a:schemeClr val="accent3">
                    <a:shade val="75000"/>
                  </a:schemeClr>
                </a:solidFill>
              </a:rPr>
              <a:t>Norėdami, kad mokiniai nejaustų socialinės atskirties, į mokyklą kviečiamės jų bendraamžius iš kitų mokyklų, įvairius svečius.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sz="quarter" idx="1"/>
          </p:nvPr>
        </p:nvSpPr>
        <p:spPr>
          <a:xfrm>
            <a:off x="2428875" y="5072063"/>
            <a:ext cx="6638925" cy="1571625"/>
          </a:xfrm>
        </p:spPr>
        <p:txBody>
          <a:bodyPr>
            <a:normAutofit/>
          </a:bodyPr>
          <a:lstStyle/>
          <a:p>
            <a:pPr marL="274320" indent="-274320" algn="ctr" fontAlgn="auto">
              <a:spcAft>
                <a:spcPts val="0"/>
              </a:spcAft>
              <a:buFontTx/>
              <a:buNone/>
              <a:defRPr/>
            </a:pPr>
            <a:r>
              <a:rPr lang="lt-LT" sz="2400" b="1" dirty="0" smtClean="0">
                <a:solidFill>
                  <a:schemeClr val="accent5">
                    <a:lumMod val="75000"/>
                  </a:schemeClr>
                </a:solidFill>
              </a:rPr>
              <a:t>Tikros ir tvirtos draugystės meno paslapčių moksleiviai mokėsi bendraudami ir su kunigu</a:t>
            </a:r>
            <a:r>
              <a:rPr lang="en-US" sz="2400" b="1" dirty="0" smtClean="0">
                <a:solidFill>
                  <a:schemeClr val="accent5">
                    <a:lumMod val="75000"/>
                  </a:schemeClr>
                </a:solidFill>
              </a:rPr>
              <a:t>!</a:t>
            </a:r>
            <a:endParaRPr lang="lt-LT" sz="2400" b="1" dirty="0" smtClean="0">
              <a:solidFill>
                <a:schemeClr val="accent5">
                  <a:lumMod val="75000"/>
                </a:schemeClr>
              </a:solidFill>
            </a:endParaRPr>
          </a:p>
        </p:txBody>
      </p:sp>
      <p:pic>
        <p:nvPicPr>
          <p:cNvPr id="52226" name="Picture 2" descr="IMG_2240"/>
          <p:cNvPicPr>
            <a:picLocks noChangeAspect="1" noChangeArrowheads="1"/>
          </p:cNvPicPr>
          <p:nvPr/>
        </p:nvPicPr>
        <p:blipFill>
          <a:blip r:embed="rId2"/>
          <a:srcRect/>
          <a:stretch>
            <a:fillRect/>
          </a:stretch>
        </p:blipFill>
        <p:spPr bwMode="auto">
          <a:xfrm>
            <a:off x="2446338" y="188913"/>
            <a:ext cx="6411912" cy="4811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ntraštė 1"/>
          <p:cNvSpPr>
            <a:spLocks noGrp="1"/>
          </p:cNvSpPr>
          <p:nvPr>
            <p:ph type="title"/>
          </p:nvPr>
        </p:nvSpPr>
        <p:spPr>
          <a:xfrm>
            <a:off x="250825" y="3357563"/>
            <a:ext cx="2808288" cy="2735262"/>
          </a:xfrm>
        </p:spPr>
        <p:txBody>
          <a:bodyPr/>
          <a:lstStyle/>
          <a:p>
            <a:r>
              <a:rPr lang="lt-LT" sz="2400" b="1" smtClean="0"/>
              <a:t>Susitikimas su </a:t>
            </a:r>
            <a:br>
              <a:rPr lang="lt-LT" sz="2400" b="1" smtClean="0"/>
            </a:br>
            <a:r>
              <a:rPr lang="lt-LT" sz="2400" b="1" smtClean="0"/>
              <a:t>P. Vileišio gimnazijos gimnazistėmis</a:t>
            </a:r>
          </a:p>
        </p:txBody>
      </p:sp>
      <p:pic>
        <p:nvPicPr>
          <p:cNvPr id="53250" name="Picture 2" descr="E:\metraščiui\gimnazisčių paskaita.jpg"/>
          <p:cNvPicPr>
            <a:picLocks noChangeAspect="1" noChangeArrowheads="1"/>
          </p:cNvPicPr>
          <p:nvPr/>
        </p:nvPicPr>
        <p:blipFill>
          <a:blip r:embed="rId2"/>
          <a:srcRect/>
          <a:stretch>
            <a:fillRect/>
          </a:stretch>
        </p:blipFill>
        <p:spPr bwMode="auto">
          <a:xfrm>
            <a:off x="3095625" y="115888"/>
            <a:ext cx="6048375"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Antraštė 1"/>
          <p:cNvSpPr>
            <a:spLocks noGrp="1"/>
          </p:cNvSpPr>
          <p:nvPr>
            <p:ph type="title"/>
          </p:nvPr>
        </p:nvSpPr>
        <p:spPr/>
        <p:txBody>
          <a:bodyPr/>
          <a:lstStyle/>
          <a:p>
            <a:r>
              <a:rPr lang="pt-BR" sz="3200" b="1" i="1" smtClean="0">
                <a:solidFill>
                  <a:srgbClr val="7B9899"/>
                </a:solidFill>
              </a:rPr>
              <a:t>Koncertas ir paroda senelių namuose</a:t>
            </a:r>
            <a:r>
              <a:rPr lang="lt-LT" sz="3200" b="1" i="1" smtClean="0">
                <a:solidFill>
                  <a:srgbClr val="7B9899"/>
                </a:solidFill>
              </a:rPr>
              <a:t>:</a:t>
            </a:r>
          </a:p>
        </p:txBody>
      </p:sp>
      <p:pic>
        <p:nvPicPr>
          <p:cNvPr id="54274" name="Picture 3"/>
          <p:cNvPicPr>
            <a:picLocks noGrp="1" noChangeAspect="1" noChangeArrowheads="1"/>
          </p:cNvPicPr>
          <p:nvPr>
            <p:ph sz="quarter" idx="1"/>
          </p:nvPr>
        </p:nvPicPr>
        <p:blipFill>
          <a:blip r:embed="rId2"/>
          <a:srcRect/>
          <a:stretch>
            <a:fillRect/>
          </a:stretch>
        </p:blipFill>
        <p:spPr>
          <a:xfrm>
            <a:off x="755650" y="1773238"/>
            <a:ext cx="3455988" cy="2592387"/>
          </a:xfrm>
        </p:spPr>
      </p:pic>
      <p:pic>
        <p:nvPicPr>
          <p:cNvPr id="54275" name="Picture 4"/>
          <p:cNvPicPr>
            <a:picLocks noChangeAspect="1" noChangeArrowheads="1"/>
          </p:cNvPicPr>
          <p:nvPr/>
        </p:nvPicPr>
        <p:blipFill>
          <a:blip r:embed="rId3"/>
          <a:srcRect/>
          <a:stretch>
            <a:fillRect/>
          </a:stretch>
        </p:blipFill>
        <p:spPr bwMode="auto">
          <a:xfrm>
            <a:off x="5208588" y="1773238"/>
            <a:ext cx="3263900" cy="2447925"/>
          </a:xfrm>
          <a:prstGeom prst="rect">
            <a:avLst/>
          </a:prstGeom>
          <a:noFill/>
          <a:ln w="9525">
            <a:noFill/>
            <a:miter lim="800000"/>
            <a:headEnd/>
            <a:tailEnd/>
          </a:ln>
        </p:spPr>
      </p:pic>
      <p:pic>
        <p:nvPicPr>
          <p:cNvPr id="54276" name="Picture 5"/>
          <p:cNvPicPr>
            <a:picLocks noChangeAspect="1" noChangeArrowheads="1"/>
          </p:cNvPicPr>
          <p:nvPr/>
        </p:nvPicPr>
        <p:blipFill>
          <a:blip r:embed="rId4"/>
          <a:srcRect/>
          <a:stretch>
            <a:fillRect/>
          </a:stretch>
        </p:blipFill>
        <p:spPr bwMode="auto">
          <a:xfrm>
            <a:off x="2916238" y="4416425"/>
            <a:ext cx="3227387" cy="2417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ntraštė 1"/>
          <p:cNvSpPr>
            <a:spLocks noGrp="1"/>
          </p:cNvSpPr>
          <p:nvPr>
            <p:ph type="title"/>
          </p:nvPr>
        </p:nvSpPr>
        <p:spPr>
          <a:xfrm>
            <a:off x="1763713" y="115888"/>
            <a:ext cx="7162800" cy="1143000"/>
          </a:xfrm>
        </p:spPr>
        <p:txBody>
          <a:bodyPr>
            <a:normAutofit fontScale="90000"/>
          </a:bodyPr>
          <a:lstStyle/>
          <a:p>
            <a:pPr fontAlgn="auto">
              <a:spcAft>
                <a:spcPts val="0"/>
              </a:spcAft>
              <a:defRPr/>
            </a:pPr>
            <a:r>
              <a:rPr lang="lt-LT" sz="3600" smtClean="0"/>
              <a:t>Apsilankėme Baltijos jūrą ir Jūrų muziejų.</a:t>
            </a:r>
          </a:p>
        </p:txBody>
      </p:sp>
      <p:pic>
        <p:nvPicPr>
          <p:cNvPr id="55298" name="Turinio vietos rezervavimo ženklas 3" descr="Copy (2) of Picture 058.jpg"/>
          <p:cNvPicPr>
            <a:picLocks noGrp="1" noChangeAspect="1"/>
          </p:cNvPicPr>
          <p:nvPr>
            <p:ph sz="quarter" idx="1"/>
          </p:nvPr>
        </p:nvPicPr>
        <p:blipFill>
          <a:blip r:embed="rId2"/>
          <a:srcRect/>
          <a:stretch>
            <a:fillRect/>
          </a:stretch>
        </p:blipFill>
        <p:spPr>
          <a:xfrm>
            <a:off x="179388" y="1412875"/>
            <a:ext cx="4608512" cy="3455988"/>
          </a:xfrm>
        </p:spPr>
      </p:pic>
      <p:pic>
        <p:nvPicPr>
          <p:cNvPr id="55299" name="Picture 2" descr="D:\mano failai\nuotraukos\darbo nuotraukos\kelionė į klaipėdą su mokiniais 2012-05-18\Copy of Picture 172.jpg"/>
          <p:cNvPicPr>
            <a:picLocks noChangeAspect="1" noChangeArrowheads="1"/>
          </p:cNvPicPr>
          <p:nvPr/>
        </p:nvPicPr>
        <p:blipFill>
          <a:blip r:embed="rId3"/>
          <a:srcRect/>
          <a:stretch>
            <a:fillRect/>
          </a:stretch>
        </p:blipFill>
        <p:spPr bwMode="auto">
          <a:xfrm>
            <a:off x="4500563" y="3068638"/>
            <a:ext cx="4392612" cy="3294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ntraštė 1"/>
          <p:cNvSpPr>
            <a:spLocks noGrp="1"/>
          </p:cNvSpPr>
          <p:nvPr>
            <p:ph type="title"/>
          </p:nvPr>
        </p:nvSpPr>
        <p:spPr/>
        <p:txBody>
          <a:bodyPr/>
          <a:lstStyle/>
          <a:p>
            <a:r>
              <a:rPr lang="lt-LT" smtClean="0">
                <a:solidFill>
                  <a:srgbClr val="7B9899"/>
                </a:solidFill>
              </a:rPr>
              <a:t>Sveikata – tai vertybė</a:t>
            </a:r>
          </a:p>
        </p:txBody>
      </p:sp>
      <p:sp>
        <p:nvSpPr>
          <p:cNvPr id="18434" name="Turinio vietos rezervavimo ženklas 2"/>
          <p:cNvSpPr>
            <a:spLocks noGrp="1"/>
          </p:cNvSpPr>
          <p:nvPr>
            <p:ph sz="quarter" idx="1"/>
          </p:nvPr>
        </p:nvSpPr>
        <p:spPr>
          <a:xfrm>
            <a:off x="468313" y="2276475"/>
            <a:ext cx="8337550" cy="3822700"/>
          </a:xfrm>
        </p:spPr>
        <p:txBody>
          <a:bodyPr/>
          <a:lstStyle/>
          <a:p>
            <a:pPr>
              <a:buFont typeface="Wingdings 2" pitchFamily="18" charset="2"/>
              <a:buNone/>
            </a:pPr>
            <a:r>
              <a:rPr lang="lt-LT" smtClean="0"/>
              <a:t>Poreikis sveikai gyventi turėtų būti formuojamas nuo gimimo ir pirmiausiai už tai yra atsakinga šeima. Vaikui pradėjus lankyti mokyklą, jo gyvenimo būdą veikia ugdymas. Todėl nuo to, kaip šis ugdymas bus organizuojamas, nemaža dalimi priklauso ir vaiko sveikata bei gyvenimo būdas.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urinio vietos rezervavimo ženklas 2"/>
          <p:cNvSpPr>
            <a:spLocks noGrp="1"/>
          </p:cNvSpPr>
          <p:nvPr>
            <p:ph sz="quarter" idx="1"/>
          </p:nvPr>
        </p:nvSpPr>
        <p:spPr>
          <a:xfrm>
            <a:off x="539750" y="3716338"/>
            <a:ext cx="6264275" cy="2413000"/>
          </a:xfrm>
        </p:spPr>
        <p:txBody>
          <a:bodyPr/>
          <a:lstStyle/>
          <a:p>
            <a:pPr marL="0" indent="0" algn="ctr">
              <a:buFontTx/>
              <a:buNone/>
            </a:pPr>
            <a:r>
              <a:rPr lang="lt-LT" smtClean="0"/>
              <a:t>Pasitenkinimas savo veikla skatina teigiamą savęs vertinimą ir visokeriopą, pozityvų asmenybės tobulėjimą.</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Grp="1" noChangeArrowheads="1"/>
          </p:cNvSpPr>
          <p:nvPr>
            <p:ph sz="quarter" idx="1"/>
          </p:nvPr>
        </p:nvSpPr>
        <p:spPr>
          <a:xfrm>
            <a:off x="468313" y="1989138"/>
            <a:ext cx="8675687" cy="4535487"/>
          </a:xfrm>
        </p:spPr>
        <p:txBody>
          <a:bodyPr/>
          <a:lstStyle/>
          <a:p>
            <a:pPr>
              <a:buFontTx/>
              <a:buNone/>
            </a:pPr>
            <a:endParaRPr lang="lt-LT" smtClean="0"/>
          </a:p>
          <a:p>
            <a:pPr algn="ctr">
              <a:buFontTx/>
              <a:buNone/>
            </a:pPr>
            <a:r>
              <a:rPr lang="lt-LT" sz="4000" b="1" smtClean="0"/>
              <a:t>“Visi ką nors gali. </a:t>
            </a:r>
          </a:p>
          <a:p>
            <a:pPr algn="ctr">
              <a:buFontTx/>
              <a:buNone/>
            </a:pPr>
            <a:r>
              <a:rPr lang="lt-LT" sz="4000" b="1" smtClean="0"/>
              <a:t>Niekas negali visko.”</a:t>
            </a:r>
          </a:p>
          <a:p>
            <a:pPr algn="ctr">
              <a:buFontTx/>
              <a:buNone/>
            </a:pPr>
            <a:endParaRPr lang="lt-LT" sz="4000" b="1" smtClean="0"/>
          </a:p>
          <a:p>
            <a:pPr algn="ctr">
              <a:buFontTx/>
              <a:buNone/>
            </a:pPr>
            <a:r>
              <a:rPr lang="lt-LT" sz="4000" i="1" smtClean="0"/>
              <a:t>Carlas Scharbergas, rašytojas</a:t>
            </a:r>
            <a:endParaRPr lang="en-US" sz="4000" i="1"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WordArt 3" descr="Narrow vertical"/>
          <p:cNvSpPr>
            <a:spLocks noChangeArrowheads="1" noChangeShapeType="1" noTextEdit="1"/>
          </p:cNvSpPr>
          <p:nvPr/>
        </p:nvSpPr>
        <p:spPr bwMode="auto">
          <a:xfrm>
            <a:off x="2286000" y="1052513"/>
            <a:ext cx="6030913" cy="1447800"/>
          </a:xfrm>
          <a:prstGeom prst="rect">
            <a:avLst/>
          </a:prstGeom>
        </p:spPr>
        <p:txBody>
          <a:bodyPr wrap="none" fromWordArt="1">
            <a:prstTxWarp prst="textCurveUp">
              <a:avLst>
                <a:gd name="adj" fmla="val 40356"/>
              </a:avLst>
            </a:prstTxWarp>
          </a:bodyPr>
          <a:lstStyle/>
          <a:p>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DĖKOJU </a:t>
            </a:r>
          </a:p>
        </p:txBody>
      </p:sp>
      <p:sp>
        <p:nvSpPr>
          <p:cNvPr id="59394" name="WordArt 4" descr="Narrow vertical"/>
          <p:cNvSpPr>
            <a:spLocks noChangeArrowheads="1" noChangeShapeType="1" noTextEdit="1"/>
          </p:cNvSpPr>
          <p:nvPr/>
        </p:nvSpPr>
        <p:spPr bwMode="auto">
          <a:xfrm>
            <a:off x="2286000" y="2286000"/>
            <a:ext cx="5815013" cy="1863725"/>
          </a:xfrm>
          <a:prstGeom prst="rect">
            <a:avLst/>
          </a:prstGeom>
        </p:spPr>
        <p:txBody>
          <a:bodyPr wrap="none" fromWordArt="1">
            <a:prstTxWarp prst="textCurveUp">
              <a:avLst>
                <a:gd name="adj" fmla="val 40356"/>
              </a:avLst>
            </a:prstTxWarp>
          </a:bodyPr>
          <a:lstStyle/>
          <a:p>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UŽ DĖMESĮ!</a:t>
            </a:r>
          </a:p>
        </p:txBody>
      </p:sp>
      <p:pic>
        <p:nvPicPr>
          <p:cNvPr id="59395" name="Picture 6" descr="Happyy"/>
          <p:cNvPicPr>
            <a:picLocks noGrp="1" noChangeAspect="1" noChangeArrowheads="1"/>
          </p:cNvPicPr>
          <p:nvPr>
            <p:ph sz="quarter" idx="1"/>
          </p:nvPr>
        </p:nvPicPr>
        <p:blipFill>
          <a:blip r:embed="rId2"/>
          <a:srcRect/>
          <a:stretch>
            <a:fillRect/>
          </a:stretch>
        </p:blipFill>
        <p:spPr>
          <a:xfrm>
            <a:off x="611188" y="3860800"/>
            <a:ext cx="2601912" cy="260191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ntraštė 1"/>
          <p:cNvSpPr>
            <a:spLocks noGrp="1"/>
          </p:cNvSpPr>
          <p:nvPr>
            <p:ph type="title"/>
          </p:nvPr>
        </p:nvSpPr>
        <p:spPr>
          <a:xfrm>
            <a:off x="539750" y="765175"/>
            <a:ext cx="8353425" cy="5903913"/>
          </a:xfrm>
        </p:spPr>
        <p:txBody>
          <a:bodyPr/>
          <a:lstStyle/>
          <a:p>
            <a:r>
              <a:rPr lang="lt-LT" sz="3200" smtClean="0"/>
              <a:t>Dauguma mokyklos mokinių yra kilę iš rizikos grupių šeimų, iš kurių į mokyklos aplinką atsineša daug negatyvumo, netinkamo elgesio pavyzdžių. </a:t>
            </a:r>
            <a:br>
              <a:rPr lang="lt-LT" sz="3200" smtClean="0"/>
            </a:br>
            <a:r>
              <a:rPr lang="lt-LT" sz="3200" smtClean="0"/>
              <a:t>Projektų dėka siekiame formuoti teigiamą mokinių, jų tėvų (globėjų) požiūrį į sveikatos gerinimą, suteikti vaikų kūnui gyvastingumo, energijos ir veikimo džiaugsmo, o sielai stiprybės, gerumo ir atjautos. </a:t>
            </a:r>
            <a:r>
              <a:rPr lang="lt-LT" smtClean="0"/>
              <a:t/>
            </a:r>
            <a:br>
              <a:rPr lang="lt-LT" smtClean="0"/>
            </a:br>
            <a:endParaRPr lang="lt-LT"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sz="quarter" idx="1"/>
          </p:nvPr>
        </p:nvSpPr>
        <p:spPr>
          <a:xfrm>
            <a:off x="611188" y="1773238"/>
            <a:ext cx="8456612" cy="4352925"/>
          </a:xfrm>
        </p:spPr>
        <p:txBody>
          <a:bodyPr/>
          <a:lstStyle/>
          <a:p>
            <a:pPr algn="ctr">
              <a:buFontTx/>
              <a:buNone/>
            </a:pPr>
            <a:r>
              <a:rPr lang="lt-LT" smtClean="0"/>
              <a:t>Atskleisti savo gabumus ir gebėjimus svarbu kiekvienam ir didžiausią veiklos ribotumą turinčiam mokiniui. Veiklos ribotumas neatima iš mokinio teisės į savo veiklos įprasminimą, todėl mokyklos bendruomenė turi sukurti aplinką, kurioje mokinys gali prasmingai veikti, gali reikštis jo stiprieji gebėjimai. Pasitikėjimas ir pripažinimas stiprina savimonę ir skatina saviraišką.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ntraštė 1"/>
          <p:cNvSpPr>
            <a:spLocks noGrp="1"/>
          </p:cNvSpPr>
          <p:nvPr>
            <p:ph type="title"/>
          </p:nvPr>
        </p:nvSpPr>
        <p:spPr/>
        <p:txBody>
          <a:bodyPr/>
          <a:lstStyle/>
          <a:p>
            <a:endParaRPr lang="en-US" smtClean="0">
              <a:solidFill>
                <a:srgbClr val="7B9899"/>
              </a:solidFill>
            </a:endParaRPr>
          </a:p>
        </p:txBody>
      </p:sp>
      <p:sp>
        <p:nvSpPr>
          <p:cNvPr id="22530" name="Turinio vietos rezervavimo ženklas 2"/>
          <p:cNvSpPr>
            <a:spLocks noGrp="1"/>
          </p:cNvSpPr>
          <p:nvPr>
            <p:ph sz="quarter" idx="1"/>
          </p:nvPr>
        </p:nvSpPr>
        <p:spPr>
          <a:xfrm>
            <a:off x="301625" y="1527175"/>
            <a:ext cx="8504238" cy="4572000"/>
          </a:xfrm>
        </p:spPr>
        <p:txBody>
          <a:bodyPr/>
          <a:lstStyle/>
          <a:p>
            <a:pPr>
              <a:buFont typeface="Wingdings 2" pitchFamily="18" charset="2"/>
              <a:buNone/>
            </a:pPr>
            <a:r>
              <a:rPr lang="lt-LT" smtClean="0"/>
              <a:t>Pasvalio specialioji mokykla projektinėje veikloje dalyvauja jau 9-eri metai. Projektinės veiklos metu aktyviais metodais bei būdais siekiame padėti mokiniams formuoti teigiamą požiūrį į sveiką gyvenimo būdą.</a:t>
            </a:r>
          </a:p>
          <a:p>
            <a:pPr>
              <a:buFont typeface="Wingdings 2" pitchFamily="18" charset="2"/>
              <a:buNone/>
            </a:pPr>
            <a:endParaRPr lang="lt-LT" smtClean="0"/>
          </a:p>
          <a:p>
            <a:pPr>
              <a:buFont typeface="Wingdings 2" pitchFamily="18" charset="2"/>
              <a:buNone/>
            </a:pPr>
            <a:r>
              <a:rPr lang="lt-LT" smtClean="0"/>
              <a:t>Žingsnis po žingsnio, diena po dienos vaikas įgyja kaskart vis daugiau žinių apie asmens higieną, sveikatą ir mitybą, fizinį aktyvumą, grūdinimąsi.</a:t>
            </a:r>
          </a:p>
          <a:p>
            <a:pPr>
              <a:buFont typeface="Wingdings 2" pitchFamily="18" charset="2"/>
              <a:buNone/>
            </a:pPr>
            <a:endParaRPr lang="lt-LT" smtClean="0"/>
          </a:p>
          <a:p>
            <a:pPr>
              <a:buFont typeface="Wingdings 2" pitchFamily="18" charset="2"/>
              <a:buNone/>
            </a:pPr>
            <a:endParaRPr lang="lt-LT"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sz="quarter" idx="1"/>
          </p:nvPr>
        </p:nvSpPr>
        <p:spPr>
          <a:xfrm>
            <a:off x="179388" y="1412875"/>
            <a:ext cx="8888412" cy="5230813"/>
          </a:xfrm>
        </p:spPr>
        <p:txBody>
          <a:bodyPr/>
          <a:lstStyle/>
          <a:p>
            <a:pPr algn="ctr">
              <a:buFontTx/>
              <a:buNone/>
            </a:pPr>
            <a:r>
              <a:rPr lang="lt-LT" smtClean="0"/>
              <a:t>Nei vienas specialistas nepajėgus vienas patenkinti visapusiškai vaiko poreikių. </a:t>
            </a:r>
          </a:p>
          <a:p>
            <a:pPr algn="ctr">
              <a:buFontTx/>
              <a:buNone/>
            </a:pPr>
            <a:r>
              <a:rPr lang="lt-LT" smtClean="0"/>
              <a:t>Tad savo darbe vykdant sveikatingumo projektus taikome bendradarbiavimo principą. </a:t>
            </a:r>
          </a:p>
          <a:p>
            <a:pPr algn="ctr">
              <a:buFontTx/>
              <a:buNone/>
            </a:pPr>
            <a:r>
              <a:rPr lang="lt-LT" smtClean="0"/>
              <a:t>Vykdant projektus glaudžiai bendradarbiaujame su Pasvalio rajono savivaldybės Visuomenės sveikatos biuro specialistėmis, Pasvalio mieste esančiomis mokyklomis, Senelių globos namais ir kitomis institucijomis.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sz="quarter" idx="1"/>
          </p:nvPr>
        </p:nvSpPr>
        <p:spPr>
          <a:xfrm>
            <a:off x="755650" y="1628775"/>
            <a:ext cx="8312150" cy="4943475"/>
          </a:xfrm>
        </p:spPr>
        <p:txBody>
          <a:bodyPr/>
          <a:lstStyle/>
          <a:p>
            <a:pPr algn="ctr">
              <a:buFontTx/>
              <a:buNone/>
            </a:pPr>
            <a:endParaRPr lang="lt-LT" smtClean="0"/>
          </a:p>
          <a:p>
            <a:pPr algn="ctr">
              <a:buFontTx/>
              <a:buNone/>
            </a:pPr>
            <a:endParaRPr lang="lt-LT" smtClean="0"/>
          </a:p>
          <a:p>
            <a:pPr algn="ctr">
              <a:buFontTx/>
              <a:buNone/>
            </a:pPr>
            <a:r>
              <a:rPr lang="lt-LT" smtClean="0"/>
              <a:t>Naudinga klausti pačių mokinių, kokių užsiėmimų su specialistais jie norėtų. </a:t>
            </a:r>
          </a:p>
          <a:p>
            <a:pPr algn="ctr">
              <a:buFontTx/>
              <a:buNone/>
            </a:pPr>
            <a:r>
              <a:rPr lang="lt-LT" smtClean="0"/>
              <a:t>Stengiamės mokiniams išaiškinti, kokia jiems siūlomų veiklų prasmė, nes tai mokiniams suteikia aiškumo, o svarbiausia – jaučiasi kartu dalyvaujantys sprendimo priėmime.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esto">
  <a:themeElements>
    <a:clrScheme name="Miest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iest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est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328</TotalTime>
  <Words>654</Words>
  <Application>Microsoft Office PowerPoint</Application>
  <PresentationFormat>On-screen Show (4:3)</PresentationFormat>
  <Paragraphs>84</Paragraphs>
  <Slides>42</Slides>
  <Notes>3</Notes>
  <HiddenSlides>0</HiddenSlides>
  <MMClips>0</MMClips>
  <ScaleCrop>false</ScaleCrop>
  <HeadingPairs>
    <vt:vector size="6" baseType="variant">
      <vt:variant>
        <vt:lpstr>Fonts Used</vt:lpstr>
      </vt:variant>
      <vt:variant>
        <vt:i4>6</vt:i4>
      </vt:variant>
      <vt:variant>
        <vt:lpstr>Design Template</vt:lpstr>
      </vt:variant>
      <vt:variant>
        <vt:i4>12</vt:i4>
      </vt:variant>
      <vt:variant>
        <vt:lpstr>Slide Titles</vt:lpstr>
      </vt:variant>
      <vt:variant>
        <vt:i4>42</vt:i4>
      </vt:variant>
    </vt:vector>
  </HeadingPairs>
  <TitlesOfParts>
    <vt:vector size="60" baseType="lpstr">
      <vt:lpstr>Georgia</vt:lpstr>
      <vt:lpstr>Arial</vt:lpstr>
      <vt:lpstr>Wingdings 2</vt:lpstr>
      <vt:lpstr>Wingdings</vt:lpstr>
      <vt:lpstr>Calibri</vt:lpstr>
      <vt:lpstr>Book Antiqua</vt:lpstr>
      <vt:lpstr>Miesto</vt:lpstr>
      <vt:lpstr>Miesto</vt:lpstr>
      <vt:lpstr>Miesto</vt:lpstr>
      <vt:lpstr>Miesto</vt:lpstr>
      <vt:lpstr>Miesto</vt:lpstr>
      <vt:lpstr>Miesto</vt:lpstr>
      <vt:lpstr>Miesto</vt:lpstr>
      <vt:lpstr>Miesto</vt:lpstr>
      <vt:lpstr>Miesto</vt:lpstr>
      <vt:lpstr>Miesto</vt:lpstr>
      <vt:lpstr>Miesto</vt:lpstr>
      <vt:lpstr>Miesto</vt:lpstr>
      <vt:lpstr> “Sveikatos projektų įgyvendinimas Pasvalio specialiojoje mokykloje.”</vt:lpstr>
      <vt:lpstr> Tikslas </vt:lpstr>
      <vt:lpstr>Slide 3</vt:lpstr>
      <vt:lpstr>Sveikata – tai vertybė</vt:lpstr>
      <vt:lpstr>Dauguma mokyklos mokinių yra kilę iš rizikos grupių šeimų, iš kurių į mokyklos aplinką atsineša daug negatyvumo, netinkamo elgesio pavyzdžių.  Projektų dėka siekiame formuoti teigiamą mokinių, jų tėvų (globėjų) požiūrį į sveikatos gerinimą, suteikti vaikų kūnui gyvastingumo, energijos ir veikimo džiaugsmo, o sielai stiprybės, gerumo ir atjautos.  </vt:lpstr>
      <vt:lpstr>Slide 6</vt:lpstr>
      <vt:lpstr>Slide 7</vt:lpstr>
      <vt:lpstr>Slide 8</vt:lpstr>
      <vt:lpstr>Slide 9</vt:lpstr>
      <vt:lpstr>Bendradarbiaujant su vaiku svarbu:</vt:lpstr>
      <vt:lpstr>Projektuose naudojame :</vt:lpstr>
      <vt:lpstr>Projektų metu siekiame:</vt:lpstr>
      <vt:lpstr>Sustabdytos akimirkos</vt:lpstr>
      <vt:lpstr>Mankštos.</vt:lpstr>
      <vt:lpstr>Plaukimo varžybos “Undinėlės ir delfinai”</vt:lpstr>
      <vt:lpstr>Rudens bėgimo ir dviračių varžybos.</vt:lpstr>
      <vt:lpstr>Draugiškos varžybos.</vt:lpstr>
      <vt:lpstr>Turizmo diena.</vt:lpstr>
      <vt:lpstr>Judrioji savaitė mokykloje.</vt:lpstr>
      <vt:lpstr>Mokyklos kieme piešiame savo jausmus.</vt:lpstr>
      <vt:lpstr>Susitikimas su Bitininkų draugijos pirmininku.</vt:lpstr>
      <vt:lpstr>Užsiėmimas “Salotėlių gamyba”.</vt:lpstr>
      <vt:lpstr>Užsiėmimas – paskaita “Valgyk sveikai – gyvenk ilgai”</vt:lpstr>
      <vt:lpstr>Asmens higienos įgūdžių ugdymo paskaita  “Būkim švarūs”</vt:lpstr>
      <vt:lpstr>Viktorina “Ką žinau apie asmens higienos priemones”</vt:lpstr>
      <vt:lpstr>Paskaitos apie “Alkoholio ir rūkymo žalą sveikatai”:</vt:lpstr>
      <vt:lpstr>“Mergaitės – ar viską žinote apie save ?”</vt:lpstr>
      <vt:lpstr>Mokėmės švariai plauti rankas.</vt:lpstr>
      <vt:lpstr>Slide 29</vt:lpstr>
      <vt:lpstr>Slide 30</vt:lpstr>
      <vt:lpstr>Arbatos popietė.</vt:lpstr>
      <vt:lpstr>Lankome įvairius objektus.</vt:lpstr>
      <vt:lpstr>Žaidžiame boulingą:</vt:lpstr>
      <vt:lpstr>Pagalba vienas kitam, ruošiantis  “Kelionei į Draugystės šalį”:</vt:lpstr>
      <vt:lpstr>Vienokia ar kitokia mokinio negalia persekioja vaikus mokykloje ir už jos ribų. Tai tarsi užrašas, etiketė, jog jis „sergantis“, „nepatikimas“, „kitoks“.  Visa tai turi neigiamą atspalvį, nes ženklina mokinį, išskiria iš kitų, akcentuoja nevienodą padėtį visuomenėje.  Juk kiekvienas žmogus yra vertybė.  Norėdami, kad mokiniai nejaustų socialinės atskirties, į mokyklą kviečiamės jų bendraamžius iš kitų mokyklų, įvairius svečius. </vt:lpstr>
      <vt:lpstr>Slide 36</vt:lpstr>
      <vt:lpstr>Susitikimas su  P. Vileišio gimnazijos gimnazistėmis</vt:lpstr>
      <vt:lpstr>Koncertas ir paroda senelių namuose:</vt:lpstr>
      <vt:lpstr>Apsilankėme Baltijos jūrą ir Jūrų muziejų.</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“Sveikatos projektų įgyvendinimas Pasvalio specialiojoje mokykloje.”</dc:title>
  <dc:creator>Loreta</dc:creator>
  <cp:lastModifiedBy>Rytis Rimgaila</cp:lastModifiedBy>
  <cp:revision>64</cp:revision>
  <dcterms:created xsi:type="dcterms:W3CDTF">2013-12-06T06:56:00Z</dcterms:created>
  <dcterms:modified xsi:type="dcterms:W3CDTF">2013-12-06T12:54:05Z</dcterms:modified>
</cp:coreProperties>
</file>