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0" r:id="rId3"/>
    <p:sldId id="287" r:id="rId4"/>
    <p:sldId id="291" r:id="rId5"/>
    <p:sldId id="292" r:id="rId6"/>
    <p:sldId id="293" r:id="rId7"/>
    <p:sldId id="294" r:id="rId8"/>
    <p:sldId id="295" r:id="rId9"/>
    <p:sldId id="296" r:id="rId10"/>
    <p:sldId id="288" r:id="rId11"/>
    <p:sldId id="298" r:id="rId12"/>
    <p:sldId id="299" r:id="rId13"/>
    <p:sldId id="289" r:id="rId14"/>
  </p:sldIdLst>
  <p:sldSz cx="12192000" cy="6858000"/>
  <p:notesSz cx="6858000" cy="9144000"/>
  <p:defaultTextStyle>
    <a:defPPr rtl="0"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5274" autoAdjust="0"/>
  </p:normalViewPr>
  <p:slideViewPr>
    <p:cSldViewPr snapToGrid="0">
      <p:cViewPr varScale="1">
        <p:scale>
          <a:sx n="61" d="100"/>
          <a:sy n="61" d="100"/>
        </p:scale>
        <p:origin x="624" y="7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ntraštės vietos rezervavimo ženklas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AE82D16-2F76-47C3-96D2-6114E1E2CBD8}" type="datetime1">
              <a:rPr lang="lt-LT" smtClean="0"/>
              <a:t>2022-01-21</a:t>
            </a:fld>
            <a:endParaRPr lang="lt-LT" dirty="0"/>
          </a:p>
        </p:txBody>
      </p:sp>
      <p:sp>
        <p:nvSpPr>
          <p:cNvPr id="4" name="3 poraštės vietos rezervavimo ženklas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5" name="4 skaidrės numerio vietos rezervavimo ženklas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ntraštės vietos rezervavimo ženklas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EBAEAAE-FDBF-4D63-9EF1-DCC8C7B6A3AB}" type="datetime1">
              <a:rPr lang="lt-LT" smtClean="0"/>
              <a:t>2022-01-21</a:t>
            </a:fld>
            <a:endParaRPr lang="lt-LT" dirty="0"/>
          </a:p>
        </p:txBody>
      </p:sp>
      <p:sp>
        <p:nvSpPr>
          <p:cNvPr id="4" name="3 skaidrės vaizdo vietos rezervavimo ženkla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lt-LT" dirty="0"/>
          </a:p>
        </p:txBody>
      </p:sp>
      <p:sp>
        <p:nvSpPr>
          <p:cNvPr id="5" name="4 pastabų vietos rezervavimo ženklas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lt-LT" dirty="0"/>
              <a:t>Redaguoti šablono teksto stilius</a:t>
            </a:r>
          </a:p>
          <a:p>
            <a:pPr lvl="1" rtl="0"/>
            <a:r>
              <a:rPr lang="lt-LT" dirty="0"/>
              <a:t>Antras lygis</a:t>
            </a:r>
          </a:p>
          <a:p>
            <a:pPr lvl="2" rtl="0"/>
            <a:r>
              <a:rPr lang="lt-LT" dirty="0"/>
              <a:t>Trečias lygis</a:t>
            </a:r>
          </a:p>
          <a:p>
            <a:pPr lvl="3" rtl="0"/>
            <a:r>
              <a:rPr lang="lt-LT" dirty="0"/>
              <a:t>Ketvirtas lygis</a:t>
            </a:r>
          </a:p>
          <a:p>
            <a:pPr lvl="4" rtl="0"/>
            <a:r>
              <a:rPr lang="lt-LT" dirty="0"/>
              <a:t>Penktas lygis</a:t>
            </a:r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lt-LT" smtClean="0"/>
              <a:t>1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223198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rad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ė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457 laisva forma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6" name="458 laisva forma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7" name="459 laisva forma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8" name="460 laisva forma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9" name="461 laisva forma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0" name="462 laisva forma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1" name="463 laisva forma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2" name="464 laisva forma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3" name="465 laisva forma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4" name="466 laisva forma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5" name="467 laisva forma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6" name="468 laisva forma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7" name="469 laisva forma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8" name="470 laisva forma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9" name="471 laisva forma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0" name="472 laisva forma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1" name="473 laisva forma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2" name="474 laisva forma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3" name="475 laisva forma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4" name="476 laisva forma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5" name="477 laisva forma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6" name="478 laisva forma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7" name="479 laisva forma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8" name="480 laisva forma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9" name="481 laisva forma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0" name="482 laisva forma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1" name="483 laisva forma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2" name="484 laisva forma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3" name="485 laisva forma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4" name="486 laisva forma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5" name="487 laisva forma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6" name="488 laisva forma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7" name="489 laisva forma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8" name="490 laisva forma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9" name="485 laisva forma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</p:grpSp>
      <p:grpSp>
        <p:nvGrpSpPr>
          <p:cNvPr id="40" name="39 grupė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28 laisva forma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2" name="29 laisva forma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3" name="30 laisva forma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4" name="31 laisva forma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5" name="32 laisva forma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6" name="33 laisva forma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7" name="34 laisva forma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8" name="35 laisva forma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</p:grpSp>
      <p:sp>
        <p:nvSpPr>
          <p:cNvPr id="49" name="500 laisva forma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noProof="0" dirty="0"/>
          </a:p>
        </p:txBody>
      </p:sp>
      <p:grpSp>
        <p:nvGrpSpPr>
          <p:cNvPr id="50" name="49 grupė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36 laisva forma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52" name="37 laisva forma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53" name="38 laisva forma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54" name="39 laisva forma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55" name="40 laisva forma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56" name="41 laisva forma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57" name="42 laisva forma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58" name="43 laisva forma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</p:grpSp>
      <p:sp>
        <p:nvSpPr>
          <p:cNvPr id="59" name="413 laisva forma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noProof="0" dirty="0"/>
          </a:p>
        </p:txBody>
      </p:sp>
      <p:sp>
        <p:nvSpPr>
          <p:cNvPr id="60" name="414 laisva forma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noProof="0" dirty="0"/>
          </a:p>
        </p:txBody>
      </p:sp>
      <p:grpSp>
        <p:nvGrpSpPr>
          <p:cNvPr id="61" name="5 grupė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6 laisva forma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63" name="7 laisva forma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64" name="8 laisva forma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65" name="9 laisva forma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66" name="10 laisva forma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67" name="11 laisva forma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68" name="12 laisva forma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69" name="13 laisva forma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70" name="14 laisva forma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71" name="15 laisva forma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72" name="16 laisva forma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73" name="17 laisva forma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74" name="18 laisva forma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75" name="19 laisva forma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76" name="20 laisva forma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77" name="21 laisva forma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78" name="22 laisva forma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79" name="23 laisva forma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80" name="24 laisva forma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</p:grpSp>
      <p:grpSp>
        <p:nvGrpSpPr>
          <p:cNvPr id="81" name="33 grupė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34 laisva forma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83" name="35 laisva forma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84" name="36 laisva forma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85" name="37 laisva forma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86" name="38 laisva forma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</p:grpSp>
      <p:grpSp>
        <p:nvGrpSpPr>
          <p:cNvPr id="87" name="43 grupė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44 laisva forma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89" name="45 laisva forma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90" name="46 laisva forma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91" name="47 laisva forma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92" name="48 laisva forma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93" name="49 laisva forma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</p:grpSp>
      <p:grpSp>
        <p:nvGrpSpPr>
          <p:cNvPr id="94" name="93 grupė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34 laisva forma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96" name="35 laisva forma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97" name="36 laisva forma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98" name="38 laisva forma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</p:grpSp>
      <p:grpSp>
        <p:nvGrpSpPr>
          <p:cNvPr id="99" name="43 grupė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44 laisva forma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01" name="45 laisva forma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02" name="46 laisva forma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03" name="47 laisva forma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04" name="48 laisva forma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05" name="49 laisva forma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</p:grpSp>
      <p:grpSp>
        <p:nvGrpSpPr>
          <p:cNvPr id="106" name="105 grupė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28 laisva forma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08" name="29 laisva forma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09" name="30 laisva forma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10" name="31 laisva forma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11" name="32 laisva forma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12" name="33 laisva forma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13" name="34 laisva forma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14" name="35 laisva forma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</p:grpSp>
      <p:sp>
        <p:nvSpPr>
          <p:cNvPr id="115" name="8 laisva forma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noProof="0" dirty="0"/>
          </a:p>
        </p:txBody>
      </p:sp>
      <p:sp>
        <p:nvSpPr>
          <p:cNvPr id="116" name="115 laisva forma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 noProof="0" dirty="0"/>
          </a:p>
        </p:txBody>
      </p:sp>
      <p:grpSp>
        <p:nvGrpSpPr>
          <p:cNvPr id="117" name="116 grupė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324 laisva forma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19" name="325 laisva forma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20" name="326 laisva forma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21" name="327 laisva forma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22" name="328 laisva forma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23" name="329 laisva forma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24" name="330 laisva forma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25" name="331 laisva forma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26" name="332 laisva forma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27" name="333 laisva forma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28" name="334 laisva forma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29" name="335 laisva forma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30" name="336 laisva forma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31" name="337 laisva forma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32" name="338 laisva forma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33" name="339 laisva forma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34" name="340 laisva forma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35" name="341 laisva forma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36" name="342 laisva forma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37" name="343 laisva forma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38" name="344 laisva forma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39" name="345 laisva forma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40" name="346 laisva forma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41" name="347 laisva forma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42" name="348 laisva forma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43" name="349 laisva forma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44" name="332 laisva forma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45" name="332 laisva forma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</p:grpSp>
      <p:grpSp>
        <p:nvGrpSpPr>
          <p:cNvPr id="146" name="5 grupė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6 laisva forma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48" name="7 laisva forma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49" name="8 laisva forma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50" name="9 laisva forma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51" name="10 laisva forma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52" name="11 laisva forma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53" name="12 laisva forma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54" name="13 laisva forma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55" name="14 laisva forma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56" name="15 laisva forma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57" name="16 laisva forma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58" name="17 laisva forma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59" name="18 laisva forma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60" name="19 laisva forma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61" name="20 laisva forma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62" name="21 laisva forma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63" name="22 laisva forma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64" name="23 laisva forma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65" name="24 laisva forma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66" name="25 laisva forma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67" name="26 laisva forma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68" name="27 laisva forma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69" name="28 laisva forma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70" name="29 laisva forma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</p:grpSp>
      <p:grpSp>
        <p:nvGrpSpPr>
          <p:cNvPr id="171" name="64 grupė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65 laisva forma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73" name="66 laisva forma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74" name="67 laisva forma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75" name="68 laisva forma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76" name="69 laisva forma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77" name="70 laisva forma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78" name="71 laisva forma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79" name="72 laisva forma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</p:grpSp>
      <p:sp>
        <p:nvSpPr>
          <p:cNvPr id="2" name="1 pavadinimas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rtlCol="0" anchor="b">
            <a:normAutofit/>
          </a:bodyPr>
          <a:lstStyle>
            <a:lvl1pPr algn="ctr" rtl="0">
              <a:defRPr sz="6600"/>
            </a:lvl1pPr>
          </a:lstStyle>
          <a:p>
            <a:pPr rtl="0"/>
            <a:r>
              <a:rPr lang="lt-LT" noProof="0" smtClean="0"/>
              <a:t>Spustelėję redag. ruoš. pavad. stilių</a:t>
            </a:r>
            <a:endParaRPr lang="lt-LT" noProof="0" dirty="0"/>
          </a:p>
        </p:txBody>
      </p:sp>
      <p:sp>
        <p:nvSpPr>
          <p:cNvPr id="3" name="2 paantraštė"/>
          <p:cNvSpPr>
            <a:spLocks noGrp="1"/>
          </p:cNvSpPr>
          <p:nvPr>
            <p:ph type="subTitle" idx="1" hasCustomPrompt="1"/>
          </p:nvPr>
        </p:nvSpPr>
        <p:spPr>
          <a:xfrm>
            <a:off x="3903329" y="2476917"/>
            <a:ext cx="6916336" cy="17716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lt-LT" noProof="0" dirty="0"/>
              <a:t>Redaguoti šablono teksto stilius</a:t>
            </a:r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lt-LT" smtClean="0"/>
              <a:t>Spustelėję redag. ruoš. pavad. stilių</a:t>
            </a:r>
            <a:endParaRPr lang="lt-LT" dirty="0"/>
          </a:p>
        </p:txBody>
      </p:sp>
      <p:sp>
        <p:nvSpPr>
          <p:cNvPr id="3" name="2 vertikalaus teksto vietos rezervavimo ženklas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lt-LT" smtClean="0"/>
              <a:t>Redaguoti šablono teksto stilius</a:t>
            </a:r>
          </a:p>
          <a:p>
            <a:pPr lvl="1" rtl="0"/>
            <a:r>
              <a:rPr lang="lt-LT" smtClean="0"/>
              <a:t>Antras lygis</a:t>
            </a:r>
          </a:p>
          <a:p>
            <a:pPr lvl="2" rtl="0"/>
            <a:r>
              <a:rPr lang="lt-LT" smtClean="0"/>
              <a:t>Trečias lygis</a:t>
            </a:r>
          </a:p>
          <a:p>
            <a:pPr lvl="3" rtl="0"/>
            <a:r>
              <a:rPr lang="lt-LT" smtClean="0"/>
              <a:t>Ketvirtas lygis</a:t>
            </a:r>
          </a:p>
          <a:p>
            <a:pPr lvl="4" rtl="0"/>
            <a:r>
              <a:rPr lang="lt-LT" smtClean="0"/>
              <a:t>Penktas lygis</a:t>
            </a:r>
            <a:endParaRPr lang="lt-LT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AC1563-3B45-4E78-AC52-DC1C35E3F0C0}" type="datetime1">
              <a:rPr lang="lt-LT" smtClean="0"/>
              <a:t>2022-01-21</a:t>
            </a:fld>
            <a:endParaRPr lang="lt-LT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tikalus pavadinimas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lt-LT" smtClean="0"/>
              <a:t>Spustelėję redag. ruoš. pavad. stilių</a:t>
            </a:r>
            <a:endParaRPr lang="lt-LT" dirty="0"/>
          </a:p>
        </p:txBody>
      </p:sp>
      <p:sp>
        <p:nvSpPr>
          <p:cNvPr id="3" name="2 vertikalaus teksto vietos rezervavimo ženklas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lt-LT" smtClean="0"/>
              <a:t>Redaguoti šablono teksto stilius</a:t>
            </a:r>
          </a:p>
          <a:p>
            <a:pPr lvl="1" rtl="0"/>
            <a:r>
              <a:rPr lang="lt-LT" smtClean="0"/>
              <a:t>Antras lygis</a:t>
            </a:r>
          </a:p>
          <a:p>
            <a:pPr lvl="2" rtl="0"/>
            <a:r>
              <a:rPr lang="lt-LT" smtClean="0"/>
              <a:t>Trečias lygis</a:t>
            </a:r>
          </a:p>
          <a:p>
            <a:pPr lvl="3" rtl="0"/>
            <a:r>
              <a:rPr lang="lt-LT" smtClean="0"/>
              <a:t>Ketvirtas lygis</a:t>
            </a:r>
          </a:p>
          <a:p>
            <a:pPr lvl="4" rtl="0"/>
            <a:r>
              <a:rPr lang="lt-LT" smtClean="0"/>
              <a:t>Penktas lygis</a:t>
            </a:r>
            <a:endParaRPr lang="lt-LT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E9338E-1BB1-4EEB-8864-200D52E00ED7}" type="datetime1">
              <a:rPr lang="lt-LT" smtClean="0"/>
              <a:t>2022-01-21</a:t>
            </a:fld>
            <a:endParaRPr lang="lt-LT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lt-LT" noProof="0" smtClean="0"/>
              <a:t>Spustelėję redag. ruoš. pavad. stilių</a:t>
            </a:r>
            <a:endParaRPr lang="lt-LT" noProof="0" dirty="0"/>
          </a:p>
        </p:txBody>
      </p:sp>
      <p:sp>
        <p:nvSpPr>
          <p:cNvPr id="3" name="2 turinio vietos rezervavimo ženklas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lt-LT" noProof="0" smtClean="0"/>
              <a:t>Redaguoti šablono teksto stilius</a:t>
            </a:r>
          </a:p>
          <a:p>
            <a:pPr lvl="1" rtl="0"/>
            <a:r>
              <a:rPr lang="lt-LT" noProof="0" smtClean="0"/>
              <a:t>Antras lygis</a:t>
            </a:r>
          </a:p>
          <a:p>
            <a:pPr lvl="2" rtl="0"/>
            <a:r>
              <a:rPr lang="lt-LT" noProof="0" smtClean="0"/>
              <a:t>Trečias lygis</a:t>
            </a:r>
          </a:p>
          <a:p>
            <a:pPr lvl="3" rtl="0"/>
            <a:r>
              <a:rPr lang="lt-LT" noProof="0" smtClean="0"/>
              <a:t>Ketvirtas lygis</a:t>
            </a:r>
          </a:p>
          <a:p>
            <a:pPr lvl="4" rtl="0"/>
            <a:r>
              <a:rPr lang="lt-LT" noProof="0" smtClean="0"/>
              <a:t>Penktas lygis</a:t>
            </a:r>
            <a:endParaRPr lang="lt-LT" noProof="0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noProof="0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90A99F-8689-44F8-A4CA-B77F95FFC7DD}" type="datetime1">
              <a:rPr lang="lt-LT" noProof="0" smtClean="0"/>
              <a:t>2022-01-21</a:t>
            </a:fld>
            <a:endParaRPr lang="lt-LT" noProof="0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lt-LT" noProof="0" smtClean="0"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rtlCol="0" anchor="b">
            <a:normAutofit/>
          </a:bodyPr>
          <a:lstStyle>
            <a:lvl1pPr algn="l" rtl="0">
              <a:defRPr sz="5200" b="0"/>
            </a:lvl1pPr>
          </a:lstStyle>
          <a:p>
            <a:pPr rtl="0"/>
            <a:r>
              <a:rPr lang="lt-LT" smtClean="0"/>
              <a:t>Spustelėję redag. ruoš. pavad. stilių</a:t>
            </a:r>
            <a:endParaRPr lang="lt-LT" dirty="0"/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lt-LT" smtClean="0"/>
              <a:t>Redaguoti šablono teksto stilius</a:t>
            </a:r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CE2DCC-649A-4E19-B203-847D1697E1C4}" type="datetime1">
              <a:rPr lang="lt-LT" smtClean="0"/>
              <a:t>2022-01-21</a:t>
            </a:fld>
            <a:endParaRPr lang="lt-LT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lt-LT" smtClean="0"/>
              <a:t>Spustelėję redag. ruoš. pavad. stilių</a:t>
            </a:r>
            <a:endParaRPr lang="lt-LT" dirty="0"/>
          </a:p>
        </p:txBody>
      </p:sp>
      <p:sp>
        <p:nvSpPr>
          <p:cNvPr id="3" name="2 turinio vietos rezervavimo ženklas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lt-LT" smtClean="0"/>
              <a:t>Redaguoti šablono teksto stilius</a:t>
            </a:r>
          </a:p>
          <a:p>
            <a:pPr lvl="1" rtl="0"/>
            <a:r>
              <a:rPr lang="lt-LT" smtClean="0"/>
              <a:t>Antras lygis</a:t>
            </a:r>
          </a:p>
          <a:p>
            <a:pPr lvl="2" rtl="0"/>
            <a:r>
              <a:rPr lang="lt-LT" smtClean="0"/>
              <a:t>Trečias lygis</a:t>
            </a:r>
          </a:p>
          <a:p>
            <a:pPr lvl="3" rtl="0"/>
            <a:r>
              <a:rPr lang="lt-LT" smtClean="0"/>
              <a:t>Ketvirtas lygis</a:t>
            </a:r>
          </a:p>
          <a:p>
            <a:pPr lvl="4" rtl="0"/>
            <a:r>
              <a:rPr lang="lt-LT" smtClean="0"/>
              <a:t>Penktas lygis</a:t>
            </a:r>
            <a:endParaRPr lang="lt-LT" dirty="0"/>
          </a:p>
        </p:txBody>
      </p:sp>
      <p:sp>
        <p:nvSpPr>
          <p:cNvPr id="4" name="3 turinio vietos rezervavimo ženklas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lt-LT" smtClean="0"/>
              <a:t>Redaguoti šablono teksto stilius</a:t>
            </a:r>
          </a:p>
          <a:p>
            <a:pPr lvl="1" rtl="0"/>
            <a:r>
              <a:rPr lang="lt-LT" smtClean="0"/>
              <a:t>Antras lygis</a:t>
            </a:r>
          </a:p>
          <a:p>
            <a:pPr lvl="2" rtl="0"/>
            <a:r>
              <a:rPr lang="lt-LT" smtClean="0"/>
              <a:t>Trečias lygis</a:t>
            </a:r>
          </a:p>
          <a:p>
            <a:pPr lvl="3" rtl="0"/>
            <a:r>
              <a:rPr lang="lt-LT" smtClean="0"/>
              <a:t>Ketvirtas lygis</a:t>
            </a:r>
          </a:p>
          <a:p>
            <a:pPr lvl="4" rtl="0"/>
            <a:r>
              <a:rPr lang="lt-LT" smtClean="0"/>
              <a:t>Penktas lygis</a:t>
            </a:r>
            <a:endParaRPr lang="lt-LT" dirty="0"/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BDF8A1-70EB-4CF0-B239-2B134D653CC8}" type="datetime1">
              <a:rPr lang="lt-LT" smtClean="0"/>
              <a:t>2022-01-21</a:t>
            </a:fld>
            <a:endParaRPr lang="lt-LT" dirty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pavadinimas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lt-LT" smtClean="0"/>
              <a:t>Spustelėję redag. ruoš. pavad. stilių</a:t>
            </a:r>
            <a:endParaRPr lang="lt-LT" dirty="0"/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lt-LT" smtClean="0"/>
              <a:t>Redaguoti šablono teksto stilius</a:t>
            </a:r>
          </a:p>
        </p:txBody>
      </p:sp>
      <p:sp>
        <p:nvSpPr>
          <p:cNvPr id="4" name="3 turinio vietos rezervavimo ženklas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lt-LT" smtClean="0"/>
              <a:t>Redaguoti šablono teksto stilius</a:t>
            </a:r>
          </a:p>
          <a:p>
            <a:pPr lvl="1" rtl="0"/>
            <a:r>
              <a:rPr lang="lt-LT" smtClean="0"/>
              <a:t>Antras lygis</a:t>
            </a:r>
          </a:p>
          <a:p>
            <a:pPr lvl="2" rtl="0"/>
            <a:r>
              <a:rPr lang="lt-LT" smtClean="0"/>
              <a:t>Trečias lygis</a:t>
            </a:r>
          </a:p>
          <a:p>
            <a:pPr lvl="3" rtl="0"/>
            <a:r>
              <a:rPr lang="lt-LT" smtClean="0"/>
              <a:t>Ketvirtas lygis</a:t>
            </a:r>
          </a:p>
          <a:p>
            <a:pPr lvl="4" rtl="0"/>
            <a:r>
              <a:rPr lang="lt-LT" smtClean="0"/>
              <a:t>Penktas lygis</a:t>
            </a:r>
            <a:endParaRPr lang="lt-LT" dirty="0"/>
          </a:p>
        </p:txBody>
      </p:sp>
      <p:sp>
        <p:nvSpPr>
          <p:cNvPr id="5" name="4 teksto vietos rezervavimo ženklas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lt-LT" smtClean="0"/>
              <a:t>Redaguoti šablono teksto stilius</a:t>
            </a:r>
          </a:p>
        </p:txBody>
      </p:sp>
      <p:sp>
        <p:nvSpPr>
          <p:cNvPr id="6" name="5 turinio vietos rezervavimo ženklas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lt-LT" smtClean="0"/>
              <a:t>Redaguoti šablono teksto stilius</a:t>
            </a:r>
          </a:p>
          <a:p>
            <a:pPr lvl="1" rtl="0"/>
            <a:r>
              <a:rPr lang="lt-LT" smtClean="0"/>
              <a:t>Antras lygis</a:t>
            </a:r>
          </a:p>
          <a:p>
            <a:pPr lvl="2" rtl="0"/>
            <a:r>
              <a:rPr lang="lt-LT" smtClean="0"/>
              <a:t>Trečias lygis</a:t>
            </a:r>
          </a:p>
          <a:p>
            <a:pPr lvl="3" rtl="0"/>
            <a:r>
              <a:rPr lang="lt-LT" smtClean="0"/>
              <a:t>Ketvirtas lygis</a:t>
            </a:r>
          </a:p>
          <a:p>
            <a:pPr lvl="4" rtl="0"/>
            <a:r>
              <a:rPr lang="lt-LT" smtClean="0"/>
              <a:t>Penktas lygis</a:t>
            </a:r>
            <a:endParaRPr lang="lt-LT" dirty="0"/>
          </a:p>
        </p:txBody>
      </p:sp>
      <p:sp>
        <p:nvSpPr>
          <p:cNvPr id="8" name="7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7" name="6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BD97D5-2A1F-4269-9D8E-44BBDD7F5E8A}" type="datetime1">
              <a:rPr lang="lt-LT" smtClean="0"/>
              <a:t>2022-01-21</a:t>
            </a:fld>
            <a:endParaRPr lang="lt-LT" dirty="0"/>
          </a:p>
        </p:txBody>
      </p:sp>
      <p:sp>
        <p:nvSpPr>
          <p:cNvPr id="9" name="8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92 laisva forma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dirty="0"/>
          </a:p>
        </p:txBody>
      </p:sp>
      <p:sp>
        <p:nvSpPr>
          <p:cNvPr id="7" name="50 laisva forma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dirty="0"/>
          </a:p>
        </p:txBody>
      </p:sp>
      <p:sp>
        <p:nvSpPr>
          <p:cNvPr id="8" name="51 laisva forma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dirty="0"/>
          </a:p>
        </p:txBody>
      </p:sp>
      <p:grpSp>
        <p:nvGrpSpPr>
          <p:cNvPr id="9" name="69 grupė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70 laisva forma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1" name="71 laisva forma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2" name="72 laisva forma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3" name="73 laisva forma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4" name="74 laisva forma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5" name="75 laisva forma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6" name="76 laisva forma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7" name="77 laisva forma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8" name="78 laisva forma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9" name="79 laisva forma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0" name="80 laisva forma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1" name="81 laisva forma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2" name="82 laisva forma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3" name="83 laisva forma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4" name="84 laisva forma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5" name="85 laisva forma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6" name="86 laisva forma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7" name="87 laisva forma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8" name="88 laisva forma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9" name="89 laisva forma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0" name="90 laisva forma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1" name="91 laisva forma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2" name="92 laisva forma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3" name="93 laisva forma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4" name="94 laisva forma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5" name="95 laisva forma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6" name="96 laisva forma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7" name="97 laisva forma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8" name="98 laisva forma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9" name="99 laisva forma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40" name="100 laisva forma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41" name="101 laisva forma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42" name="102 laisva forma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43" name="103 laisva forma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44" name="104 laisva forma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45" name="105 laisva forma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46" name="106 laisva forma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47" name="107 laisva forma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48" name="108 laisva forma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49" name="109 laisva forma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50" name="110 laisva forma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51" name="111 laisva forma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52" name="112 laisva forma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53" name="113 laisva forma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54" name="114 laisva forma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55" name="115 laisva forma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56" name="116 laisva forma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57" name="117 laisva forma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58" name="118 laisva forma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59" name="119 laisva forma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60" name="120 laisva forma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61" name="121 laisva forma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62" name="122 laisva forma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63" name="123 laisva forma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64" name="124 laisva forma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65" name="125 laisva forma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66" name="126 laisva forma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67" name="127 laisva forma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68" name="128 laisva forma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69" name="129 laisva forma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70" name="130 laisva forma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71" name="131 laisva forma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72" name="132 laisva forma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73" name="133 laisva forma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74" name="134 laisva forma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75" name="135 laisva forma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76" name="136 laisva forma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77" name="137 laisva forma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78" name="138 laisva forma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79" name="139 laisva forma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80" name="140 laisva forma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81" name="141 laisva forma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82" name="142 laisva forma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83" name="143 laisva forma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84" name="144 laisva forma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85" name="145 laisva forma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86" name="146 laisva forma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87" name="147 laisva forma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88" name="148 laisva forma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89" name="149 laisva forma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0" name="150 laisva forma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1" name="151 laisva forma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2" name="152 laisva forma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</p:grpSp>
      <p:grpSp>
        <p:nvGrpSpPr>
          <p:cNvPr id="93" name="69 grupė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70 laisva forma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5" name="71 laisva forma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6" name="72 laisva forma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7" name="73 laisva forma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8" name="74 laisva forma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9" name="75 laisva forma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0" name="76 laisva forma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1" name="77 laisva forma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2" name="78 laisva forma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3" name="79 laisva forma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4" name="80 laisva forma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5" name="81 laisva forma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6" name="82 laisva forma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7" name="83 laisva forma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8" name="84 laisva forma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9" name="85 laisva forma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10" name="86 laisva forma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11" name="87 laisva forma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12" name="88 laisva forma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13" name="89 laisva forma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14" name="90 laisva forma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15" name="91 laisva forma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16" name="92 laisva forma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17" name="93 laisva forma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18" name="94 laisva forma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19" name="95 laisva forma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20" name="96 laisva forma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21" name="97 laisva forma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22" name="98 laisva forma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23" name="99 laisva forma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24" name="100 laisva forma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25" name="101 laisva forma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26" name="102 laisva forma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27" name="103 laisva forma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28" name="104 laisva forma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29" name="105 laisva forma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30" name="106 laisva forma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31" name="107 laisva forma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32" name="108 laisva forma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33" name="109 laisva forma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34" name="110 laisva forma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35" name="111 laisva forma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36" name="112 laisva forma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37" name="113 laisva forma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38" name="114 laisva forma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39" name="115 laisva forma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40" name="116 laisva forma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41" name="117 laisva forma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42" name="118 laisva forma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43" name="119 laisva forma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44" name="120 laisva forma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45" name="121 laisva forma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46" name="122 laisva forma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47" name="123 laisva forma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48" name="124 laisva forma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49" name="125 laisva forma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50" name="126 laisva forma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51" name="127 laisva forma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52" name="128 laisva forma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53" name="129 laisva forma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54" name="130 laisva forma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55" name="131 laisva forma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56" name="132 laisva forma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57" name="133 laisva forma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58" name="134 laisva forma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59" name="135 laisva forma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60" name="136 laisva forma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61" name="137 laisva forma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62" name="138 laisva forma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63" name="139 laisva forma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64" name="140 laisva forma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65" name="141 laisva forma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66" name="142 laisva forma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67" name="143 laisva forma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68" name="144 laisva forma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69" name="145 laisva forma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70" name="146 laisva forma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71" name="147 laisva forma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72" name="148 laisva forma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73" name="149 laisva forma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74" name="150 laisva forma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75" name="151 laisva forma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76" name="152 laisva forma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</p:grpSp>
      <p:grpSp>
        <p:nvGrpSpPr>
          <p:cNvPr id="177" name="69 grupė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70 laisva forma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79" name="71 laisva forma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80" name="72 laisva forma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81" name="73 laisva forma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82" name="74 laisva forma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83" name="75 laisva forma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84" name="76 laisva forma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85" name="77 laisva forma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86" name="78 laisva forma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87" name="79 laisva forma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88" name="80 laisva forma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89" name="81 laisva forma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90" name="82 laisva forma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91" name="83 laisva forma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92" name="84 laisva forma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93" name="85 laisva forma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94" name="86 laisva forma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95" name="87 laisva forma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96" name="88 laisva forma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97" name="89 laisva forma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98" name="90 laisva forma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99" name="91 laisva forma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00" name="92 laisva forma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01" name="94 laisva forma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02" name="95 laisva forma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03" name="96 laisva forma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04" name="97 laisva forma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05" name="98 laisva forma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06" name="99 laisva forma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07" name="100 laisva forma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08" name="101 laisva forma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09" name="102 laisva forma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10" name="103 laisva forma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11" name="104 laisva forma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12" name="105 laisva forma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13" name="106 laisva forma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14" name="107 laisva forma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15" name="108 laisva forma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16" name="109 laisva forma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17" name="110 laisva forma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18" name="111 laisva forma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19" name="112 laisva forma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20" name="113 laisva forma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21" name="114 laisva forma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22" name="115 laisva forma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23" name="116 laisva forma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24" name="117 laisva forma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25" name="118 laisva forma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26" name="119 laisva forma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27" name="120 laisva forma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28" name="121 laisva forma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29" name="122 laisva forma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30" name="123 laisva forma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31" name="124 laisva forma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32" name="125 laisva forma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33" name="126 laisva forma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34" name="127 laisva forma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35" name="128 laisva forma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36" name="129 laisva forma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37" name="130 laisva forma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38" name="131 laisva forma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39" name="132 laisva forma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40" name="133 laisva forma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41" name="134 laisva forma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42" name="135 laisva forma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43" name="136 laisva forma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44" name="137 laisva forma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45" name="138 laisva forma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46" name="139 laisva forma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47" name="140 laisva forma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48" name="141 laisva forma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49" name="142 laisva forma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50" name="143 laisva forma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51" name="144 laisva forma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52" name="145 laisva forma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53" name="146 laisva forma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54" name="147 laisva forma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55" name="148 laisva forma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56" name="149 laisva forma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57" name="150 laisva forma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58" name="151 laisva forma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59" name="152 laisva forma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</p:grpSp>
      <p:grpSp>
        <p:nvGrpSpPr>
          <p:cNvPr id="260" name="50 grupė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51 laisva forma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62" name="52 laisva forma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63" name="53 laisva forma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64" name="54 laisva forma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65" name="55 laisva forma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66" name="56 laisva forma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67" name="57 laisva forma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68" name="58 laisva forma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69" name="59 laisva forma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70" name="60 laisva forma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71" name="61 laisva forma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72" name="62 laisva forma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73" name="63 laisva forma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64 laisva forma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75" name="65 laisva forma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76" name="66 laisva forma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77" name="67 laisva forma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68 laisva forma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79" name="69 laisva forma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80" name="70 laisva forma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81" name="71 laisva forma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82" name="72 laisva forma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83" name="73 laisva forma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84" name="74 laisva forma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75 laisva forma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76 laisva forma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87" name="77 laisva forma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88" name="78 laisva forma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</p:grpSp>
      <p:grpSp>
        <p:nvGrpSpPr>
          <p:cNvPr id="289" name="5 grupė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6 laisva forma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91" name="7 ovalas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92" name="8 laisva forma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93" name="9 laisva forma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94" name="10 laisva forma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95" name="11 laisva forma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96" name="12 laisva forma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97" name="13 laisva forma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98" name="14 laisva forma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99" name="15 laisva forma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00" name="16 laisva forma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01" name="17 laisva forma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02" name="18 laisva forma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03" name="19 laisva forma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04" name="20 laisva forma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05" name="21 laisva forma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06" name="22 laisva forma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07" name="23 laisva forma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08" name="24 laisva forma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09" name="25 laisva forma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</p:grpSp>
      <p:sp>
        <p:nvSpPr>
          <p:cNvPr id="310" name="52 laisva forma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dirty="0"/>
          </a:p>
        </p:txBody>
      </p:sp>
      <p:grpSp>
        <p:nvGrpSpPr>
          <p:cNvPr id="311" name="29 grupė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30 laisva forma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13" name="31 laisva forma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14" name="32 laisva forma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15" name="33 laisva forma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16" name="34 laisva forma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17" name="35 laisva forma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18" name="36 laisva forma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19" name="37 laisva forma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20" name="38 laisva forma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21" name="39 laisva forma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22" name="40 laisva forma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23" name="41 laisva forma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24" name="42 laisva forma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25" name="43 laisva forma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26" name="44 laisva forma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27" name="45 laisva forma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28" name="46 laisva forma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29" name="47 laisva forma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30" name="48 laisva forma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31" name="49 laisva forma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32" name="50 laisva forma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33" name="51 laisva forma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34" name="52 laisva forma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35" name="53 laisva forma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36" name="54 laisva forma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37" name="55 laisva forma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38" name="56 laisva forma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39" name="57 laisva forma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40" name="58 laisva forma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41" name="59 laisva forma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42" name="60 laisva forma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43" name="61 laisva forma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44" name="62 laisva forma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45" name="63 laisva forma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46" name="64 laisva forma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47" name="65 laisva forma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</p:grpSp>
      <p:grpSp>
        <p:nvGrpSpPr>
          <p:cNvPr id="348" name="347 grupė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156 grupė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157 laisva forma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  <p:sp>
            <p:nvSpPr>
              <p:cNvPr id="376" name="158 laisva forma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  <p:sp>
            <p:nvSpPr>
              <p:cNvPr id="377" name="159 laisva forma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  <p:sp>
            <p:nvSpPr>
              <p:cNvPr id="378" name="160 laisva forma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  <p:sp>
            <p:nvSpPr>
              <p:cNvPr id="379" name="161 laisva forma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  <p:sp>
            <p:nvSpPr>
              <p:cNvPr id="380" name="162 laisva forma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  <p:sp>
            <p:nvSpPr>
              <p:cNvPr id="381" name="163 laisva forma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  <p:sp>
            <p:nvSpPr>
              <p:cNvPr id="382" name="164 laisva forma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  <p:sp>
            <p:nvSpPr>
              <p:cNvPr id="383" name="165 laisva forma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  <p:sp>
            <p:nvSpPr>
              <p:cNvPr id="384" name="166 laisva forma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  <p:sp>
            <p:nvSpPr>
              <p:cNvPr id="385" name="167 laisva forma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  <p:sp>
            <p:nvSpPr>
              <p:cNvPr id="386" name="168 laisva forma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  <p:sp>
            <p:nvSpPr>
              <p:cNvPr id="387" name="169 laisva forma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  <p:sp>
            <p:nvSpPr>
              <p:cNvPr id="388" name="170 laisva forma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  <p:sp>
            <p:nvSpPr>
              <p:cNvPr id="389" name="171 laisva forma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  <p:sp>
            <p:nvSpPr>
              <p:cNvPr id="390" name="172 laisva forma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  <p:sp>
            <p:nvSpPr>
              <p:cNvPr id="391" name="173 laisva forma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  <p:sp>
            <p:nvSpPr>
              <p:cNvPr id="392" name="174 laisva forma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  <p:sp>
            <p:nvSpPr>
              <p:cNvPr id="393" name="175 laisva forma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  <p:sp>
            <p:nvSpPr>
              <p:cNvPr id="394" name="176 laisva forma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  <p:sp>
            <p:nvSpPr>
              <p:cNvPr id="395" name="177 laisva forma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  <p:sp>
            <p:nvSpPr>
              <p:cNvPr id="396" name="178 laisva forma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  <p:sp>
            <p:nvSpPr>
              <p:cNvPr id="397" name="179 laisva forma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  <p:sp>
            <p:nvSpPr>
              <p:cNvPr id="398" name="180 laisva forma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  <p:sp>
            <p:nvSpPr>
              <p:cNvPr id="399" name="190 laisva forma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  <p:sp>
            <p:nvSpPr>
              <p:cNvPr id="400" name="191 laisva forma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  <p:sp>
            <p:nvSpPr>
              <p:cNvPr id="401" name="192 laisva forma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  <p:sp>
            <p:nvSpPr>
              <p:cNvPr id="402" name="193 laisva forma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  <p:sp>
            <p:nvSpPr>
              <p:cNvPr id="403" name="194 laisva forma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  <p:sp>
            <p:nvSpPr>
              <p:cNvPr id="404" name="195 laisva forma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  <p:sp>
            <p:nvSpPr>
              <p:cNvPr id="405" name="196 laisva forma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  <p:sp>
            <p:nvSpPr>
              <p:cNvPr id="406" name="197 laisva forma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  <p:sp>
            <p:nvSpPr>
              <p:cNvPr id="407" name="198 laisva forma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  <p:sp>
            <p:nvSpPr>
              <p:cNvPr id="408" name="199 laisva forma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  <p:sp>
            <p:nvSpPr>
              <p:cNvPr id="409" name="214 laisva forma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  <p:sp>
            <p:nvSpPr>
              <p:cNvPr id="410" name="215 laisva forma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  <p:sp>
            <p:nvSpPr>
              <p:cNvPr id="411" name="216 laisva forma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  <p:sp>
            <p:nvSpPr>
              <p:cNvPr id="412" name="217 laisva forma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  <p:sp>
            <p:nvSpPr>
              <p:cNvPr id="413" name="218 laisva forma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  <p:sp>
            <p:nvSpPr>
              <p:cNvPr id="414" name="219 laisva forma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  <p:sp>
            <p:nvSpPr>
              <p:cNvPr id="415" name="220 laisva forma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  <p:sp>
            <p:nvSpPr>
              <p:cNvPr id="416" name="221 laisva forma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  <p:sp>
            <p:nvSpPr>
              <p:cNvPr id="417" name="222 laisva forma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  <p:sp>
            <p:nvSpPr>
              <p:cNvPr id="418" name="223 laisva forma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  <p:sp>
            <p:nvSpPr>
              <p:cNvPr id="419" name="224 laisva forma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  <p:sp>
            <p:nvSpPr>
              <p:cNvPr id="420" name="225 laisva forma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  <p:sp>
            <p:nvSpPr>
              <p:cNvPr id="421" name="226 laisva forma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</p:grpSp>
        <p:grpSp>
          <p:nvGrpSpPr>
            <p:cNvPr id="350" name="349 grupė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244 laisva forma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  <p:sp>
            <p:nvSpPr>
              <p:cNvPr id="367" name="245 laisva forma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  <p:sp>
            <p:nvSpPr>
              <p:cNvPr id="368" name="246 laisva forma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  <p:sp>
            <p:nvSpPr>
              <p:cNvPr id="369" name="247 laisva forma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  <p:sp>
            <p:nvSpPr>
              <p:cNvPr id="370" name="248 laisva forma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  <p:sp>
            <p:nvSpPr>
              <p:cNvPr id="371" name="251 laisva forma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  <p:sp>
            <p:nvSpPr>
              <p:cNvPr id="372" name="252 laisva forma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  <p:sp>
            <p:nvSpPr>
              <p:cNvPr id="373" name="253 laisva forma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  <p:sp>
            <p:nvSpPr>
              <p:cNvPr id="374" name="254 laisva forma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</p:grpSp>
        <p:grpSp>
          <p:nvGrpSpPr>
            <p:cNvPr id="351" name="350 grupė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343 laisva forma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  <p:sp>
            <p:nvSpPr>
              <p:cNvPr id="360" name="344 laisva forma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  <p:sp>
            <p:nvSpPr>
              <p:cNvPr id="361" name="345 laisva forma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  <p:sp>
            <p:nvSpPr>
              <p:cNvPr id="362" name="346 laisva forma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  <p:sp>
            <p:nvSpPr>
              <p:cNvPr id="363" name="347 laisva forma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  <p:sp>
            <p:nvSpPr>
              <p:cNvPr id="364" name="348 laisva forma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  <p:sp>
            <p:nvSpPr>
              <p:cNvPr id="365" name="349 laisva forma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</p:grpSp>
        <p:grpSp>
          <p:nvGrpSpPr>
            <p:cNvPr id="352" name="351 grupė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369 laisva forma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  <p:sp>
            <p:nvSpPr>
              <p:cNvPr id="354" name="370 laisva forma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  <p:sp>
            <p:nvSpPr>
              <p:cNvPr id="355" name="371 laisva forma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  <p:sp>
            <p:nvSpPr>
              <p:cNvPr id="356" name="372 laisva forma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  <p:sp>
            <p:nvSpPr>
              <p:cNvPr id="357" name="373 laisva forma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  <p:sp>
            <p:nvSpPr>
              <p:cNvPr id="358" name="374 laisva forma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</p:grpSp>
      </p:grpSp>
      <p:grpSp>
        <p:nvGrpSpPr>
          <p:cNvPr id="422" name="52 grupė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53 laisva forma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424" name="54 laisva forma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425" name="55 laisva forma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426" name="56 laisva forma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427" name="57 laisva forma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428" name="58 laisva forma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429" name="59 laisva forma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430" name="60 laisva forma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</p:grpSp>
      <p:grpSp>
        <p:nvGrpSpPr>
          <p:cNvPr id="431" name="52 grupė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53 laisva forma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433" name="54 laisva forma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434" name="55 laisva forma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435" name="56 laisva forma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436" name="57 laisva forma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437" name="58 laisva forma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438" name="59 laisva forma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439" name="60 laisva forma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</p:grpSp>
      <p:grpSp>
        <p:nvGrpSpPr>
          <p:cNvPr id="440" name="66 grupė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67 laisva forma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442" name="68 laisva forma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443" name="69 laisva forma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444" name="70 laisva forma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445" name="71 laisva forma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446" name="72 laisva forma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447" name="73 laisva forma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448" name="74 laisva forma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</p:grpSp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rtlCol="0" anchor="ctr">
            <a:normAutofit/>
          </a:bodyPr>
          <a:lstStyle>
            <a:lvl1pPr algn="ctr" rtl="0">
              <a:defRPr sz="6000"/>
            </a:lvl1pPr>
          </a:lstStyle>
          <a:p>
            <a:pPr rtl="0"/>
            <a:r>
              <a:rPr lang="lt-LT" smtClean="0"/>
              <a:t>Spustelėję redag. ruoš. pavad. stilių</a:t>
            </a:r>
            <a:endParaRPr lang="lt-LT" dirty="0"/>
          </a:p>
        </p:txBody>
      </p:sp>
      <p:sp>
        <p:nvSpPr>
          <p:cNvPr id="4" name="3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63F8C5-F6C4-429C-B1A6-EB5CE055F40A}" type="datetime1">
              <a:rPr lang="lt-LT" smtClean="0"/>
              <a:t>2022-01-21</a:t>
            </a:fld>
            <a:endParaRPr lang="lt-LT" dirty="0"/>
          </a:p>
        </p:txBody>
      </p:sp>
      <p:sp>
        <p:nvSpPr>
          <p:cNvPr id="5" name="4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2" name="1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D02C04-F386-4F16-8A06-7B0704440197}" type="datetime1">
              <a:rPr lang="lt-LT" smtClean="0"/>
              <a:t>2022-01-21</a:t>
            </a:fld>
            <a:endParaRPr lang="lt-LT" dirty="0"/>
          </a:p>
        </p:txBody>
      </p:sp>
      <p:sp>
        <p:nvSpPr>
          <p:cNvPr id="4" name="3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 rtl="0">
              <a:defRPr sz="3400" b="0"/>
            </a:lvl1pPr>
          </a:lstStyle>
          <a:p>
            <a:pPr rtl="0"/>
            <a:r>
              <a:rPr lang="lt-LT" smtClean="0"/>
              <a:t>Spustelėję redag. ruoš. pavad. stilių</a:t>
            </a:r>
            <a:endParaRPr lang="lt-LT" dirty="0"/>
          </a:p>
        </p:txBody>
      </p:sp>
      <p:sp>
        <p:nvSpPr>
          <p:cNvPr id="4" name="3 teksto vietos rezervavimo ženklas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lt-LT" smtClean="0"/>
              <a:t>Redaguoti šablono teksto stilius</a:t>
            </a:r>
          </a:p>
        </p:txBody>
      </p:sp>
      <p:sp>
        <p:nvSpPr>
          <p:cNvPr id="3" name="2 turinio vietos rezervavimo ženklas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lt-LT" smtClean="0"/>
              <a:t>Redaguoti šablono teksto stilius</a:t>
            </a:r>
          </a:p>
          <a:p>
            <a:pPr lvl="1" rtl="0"/>
            <a:r>
              <a:rPr lang="lt-LT" smtClean="0"/>
              <a:t>Antras lygis</a:t>
            </a:r>
          </a:p>
          <a:p>
            <a:pPr lvl="2" rtl="0"/>
            <a:r>
              <a:rPr lang="lt-LT" smtClean="0"/>
              <a:t>Trečias lygis</a:t>
            </a:r>
          </a:p>
          <a:p>
            <a:pPr lvl="3" rtl="0"/>
            <a:r>
              <a:rPr lang="lt-LT" smtClean="0"/>
              <a:t>Ketvirtas lygis</a:t>
            </a:r>
          </a:p>
          <a:p>
            <a:pPr lvl="4" rtl="0"/>
            <a:r>
              <a:rPr lang="lt-LT" smtClean="0"/>
              <a:t>Penktas lygis</a:t>
            </a:r>
            <a:endParaRPr lang="lt-LT" dirty="0"/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971B28-7F70-4CF1-9D70-CC619E03ECD2}" type="datetime1">
              <a:rPr lang="lt-LT" smtClean="0"/>
              <a:t>2022-01-21</a:t>
            </a:fld>
            <a:endParaRPr lang="lt-LT" dirty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 rtl="0">
              <a:defRPr sz="3400" b="0"/>
            </a:lvl1pPr>
          </a:lstStyle>
          <a:p>
            <a:pPr rtl="0"/>
            <a:r>
              <a:rPr lang="lt-LT" smtClean="0"/>
              <a:t>Spustelėję redag. ruoš. pavad. stilių</a:t>
            </a:r>
            <a:endParaRPr lang="lt-LT" dirty="0"/>
          </a:p>
        </p:txBody>
      </p:sp>
      <p:sp>
        <p:nvSpPr>
          <p:cNvPr id="4" name="3 teksto vietos rezervavimo ženklas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lt-LT" smtClean="0"/>
              <a:t>Redaguoti šablono teksto stilius</a:t>
            </a:r>
          </a:p>
        </p:txBody>
      </p:sp>
      <p:sp>
        <p:nvSpPr>
          <p:cNvPr id="3" name="2 paveikslėlio vietos rezervavimo ženklas" descr="Tuščias vietos rezervavimo ženklas vaizdui įtraukti. Spustelėkite vietos rezervavimo ženklą ir pasirinkite vaizdą, kurį norite įtraukti.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lt-LT" smtClean="0"/>
              <a:t>Spustelėkite piktogr. norėdami įtraukti pav.</a:t>
            </a:r>
            <a:endParaRPr lang="lt-LT" dirty="0"/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613822-7AB6-40A2-A027-C17357F94F58}" type="datetime1">
              <a:rPr lang="lt-LT" smtClean="0"/>
              <a:t>2022-01-21</a:t>
            </a:fld>
            <a:endParaRPr lang="lt-LT" dirty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0 laisva forma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noProof="0" dirty="0"/>
          </a:p>
        </p:txBody>
      </p:sp>
      <p:sp>
        <p:nvSpPr>
          <p:cNvPr id="8" name="51 laisva forma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noProof="0" dirty="0"/>
          </a:p>
        </p:txBody>
      </p:sp>
      <p:sp>
        <p:nvSpPr>
          <p:cNvPr id="9" name="51 laisva forma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noProof="0" dirty="0"/>
          </a:p>
        </p:txBody>
      </p:sp>
      <p:grpSp>
        <p:nvGrpSpPr>
          <p:cNvPr id="10" name="66 grupė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67 laisva forma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2" name="68 laisva forma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3" name="69 laisva forma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4" name="70 laisva forma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5" name="71 laisva forma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6" name="72 laisva forma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7" name="73 laisva forma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8" name="74 laisva forma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</p:grpSp>
      <p:grpSp>
        <p:nvGrpSpPr>
          <p:cNvPr id="19" name="18 grupė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99 laisva forma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1" name="100 laisva forma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2" name="101 laisva forma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3" name="102 laisva forma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4" name="103 laisva forma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5" name="104 laisva forma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</p:grpSp>
      <p:grpSp>
        <p:nvGrpSpPr>
          <p:cNvPr id="26" name="5 grupė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6 laisva forma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8" name="7 laisva forma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9" name="8 laisva forma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0" name="9 laisva forma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1" name="10 laisva forma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2" name="11 laisva forma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3" name="12 laisva forma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</p:grpSp>
      <p:grpSp>
        <p:nvGrpSpPr>
          <p:cNvPr id="34" name="16 grupė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34 laisva forma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6" name="35 laisva forma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7" name="36 laisva forma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8" name="37 laisva forma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9" name="38 laisva forma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0" name="39 laisva forma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1" name="40 laisva forma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2" name="41 laisva forma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</p:grpSp>
      <p:grpSp>
        <p:nvGrpSpPr>
          <p:cNvPr id="43" name="28 grupė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29 laisva forma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5" name="30 laisva forma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6" name="31 laisva forma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7" name="32 laisva forma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8" name="33 laisva forma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9" name="34 laisva forma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50" name="35 laisva forma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51" name="36 laisva forma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</p:grpSp>
      <p:grpSp>
        <p:nvGrpSpPr>
          <p:cNvPr id="52" name="52 grupė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53 laisva forma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54" name="54 laisva forma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55" name="55 laisva forma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56" name="56 laisva forma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57" name="57 laisva forma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58" name="58 laisva forma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59" name="59 laisva forma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60" name="60 laisva forma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</p:grpSp>
      <p:grpSp>
        <p:nvGrpSpPr>
          <p:cNvPr id="61" name="64 grupė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65 laisva forma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63" name="66 laisva forma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64" name="67 laisva forma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65" name="68 laisva forma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66" name="69 laisva forma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67" name="70 laisva forma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68" name="71 laisva forma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69" name="72 laisva forma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</p:grpSp>
      <p:sp>
        <p:nvSpPr>
          <p:cNvPr id="2" name="1 pavadinimo vietos rezervavimo ženklas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lt-LT" noProof="0" dirty="0"/>
              <a:t>Spustelėję </a:t>
            </a:r>
            <a:r>
              <a:rPr lang="lt-LT" noProof="0" dirty="0" err="1"/>
              <a:t>redag</a:t>
            </a:r>
            <a:r>
              <a:rPr lang="lt-LT" noProof="0" dirty="0"/>
              <a:t>. ruoš. pavad. stilių</a:t>
            </a:r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lt-LT" noProof="0" dirty="0"/>
              <a:t>Redaguoti šablono teksto stilius</a:t>
            </a:r>
          </a:p>
          <a:p>
            <a:pPr lvl="1" rtl="0"/>
            <a:r>
              <a:rPr lang="lt-LT" noProof="0" dirty="0"/>
              <a:t>Antras lygis</a:t>
            </a:r>
          </a:p>
          <a:p>
            <a:pPr lvl="2" rtl="0"/>
            <a:r>
              <a:rPr lang="lt-LT" noProof="0" dirty="0"/>
              <a:t>Trečias lygis</a:t>
            </a:r>
          </a:p>
          <a:p>
            <a:pPr lvl="3" rtl="0"/>
            <a:r>
              <a:rPr lang="lt-LT" noProof="0" dirty="0"/>
              <a:t>Ketvirtas lygis</a:t>
            </a:r>
          </a:p>
          <a:p>
            <a:pPr lvl="4" rtl="0"/>
            <a:r>
              <a:rPr lang="lt-LT" noProof="0" dirty="0"/>
              <a:t>Penktas lygis</a:t>
            </a:r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baseline="0">
                <a:solidFill>
                  <a:schemeClr val="tx1"/>
                </a:solidFill>
              </a:defRPr>
            </a:lvl1pPr>
          </a:lstStyle>
          <a:p>
            <a:pPr rtl="0"/>
            <a:endParaRPr lang="lt-LT" noProof="0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F71C87AF-9463-46CE-8824-29FBC0BE782B}" type="datetime1">
              <a:rPr lang="lt-LT" noProof="0" smtClean="0"/>
              <a:t>2022-01-21</a:t>
            </a:fld>
            <a:endParaRPr lang="lt-LT" noProof="0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CA8D9AD5-F248-4919-864A-CFD76CC027D6}" type="slidenum">
              <a:rPr lang="lt-LT" noProof="0" smtClean="0"/>
              <a:pPr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3840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ctrTitle"/>
          </p:nvPr>
        </p:nvSpPr>
        <p:spPr>
          <a:xfrm>
            <a:off x="1860331" y="165020"/>
            <a:ext cx="10181375" cy="2499352"/>
          </a:xfrm>
        </p:spPr>
        <p:txBody>
          <a:bodyPr rtlCol="0">
            <a:normAutofit/>
          </a:bodyPr>
          <a:lstStyle/>
          <a:p>
            <a:r>
              <a:rPr lang="pt-BR" sz="4400" dirty="0"/>
              <a:t>Neužsisegi saugos diržo – elgiesi neatsakingai. Ar susimąstai apie galimus padarinius?</a:t>
            </a:r>
            <a:endParaRPr lang="lt-LT" sz="4400" dirty="0"/>
          </a:p>
        </p:txBody>
      </p:sp>
      <p:sp>
        <p:nvSpPr>
          <p:cNvPr id="5" name="4 paantraštė"/>
          <p:cNvSpPr>
            <a:spLocks noGrp="1"/>
          </p:cNvSpPr>
          <p:nvPr>
            <p:ph type="subTitle" idx="1"/>
          </p:nvPr>
        </p:nvSpPr>
        <p:spPr>
          <a:xfrm>
            <a:off x="3752192" y="3752193"/>
            <a:ext cx="8289513" cy="1954925"/>
          </a:xfrm>
        </p:spPr>
        <p:txBody>
          <a:bodyPr rtlCol="0">
            <a:noAutofit/>
          </a:bodyPr>
          <a:lstStyle/>
          <a:p>
            <a:r>
              <a:rPr lang="lt-LT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ALYTAUS LOPŠELIO- DARŽELIO „SAULUTĖ</a:t>
            </a:r>
            <a:r>
              <a:rPr lang="lt-LT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  <a:p>
            <a:r>
              <a:rPr lang="lt-LT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Ikimokyklinio ugdymo mokytojos: </a:t>
            </a:r>
            <a:r>
              <a:rPr lang="lt-LT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Ina Stasionienė, Angelė </a:t>
            </a:r>
            <a:r>
              <a:rPr lang="lt-LT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Krutulienė</a:t>
            </a:r>
          </a:p>
          <a:p>
            <a:r>
              <a:rPr lang="lt-LT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Padėjėja Jūratė Stanevičienė</a:t>
            </a:r>
            <a:r>
              <a:rPr lang="lt-LT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sz="32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8276" y="394138"/>
            <a:ext cx="108624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Pažiūrėję dar keletą filmų apie saugos diržus su vaikais diskutavome apie saugų važiavimą automobiliu. Iš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vaikų pasakojimų supratome, jog dauguma vaikų žino, kad reikia segtis saugos diržus ar sėdėti specialioje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kėdutėje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 taip elgiasi. Tik keli vaikai pasakė, kad tėvai leidžia atsisegti kai lieka važiuoti trumpas atstumas.</a:t>
            </a: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821" y="2036840"/>
            <a:ext cx="6053958" cy="452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748146"/>
      </p:ext>
    </p:extLst>
  </p:cSld>
  <p:clrMapOvr>
    <a:masterClrMapping/>
  </p:clrMapOvr>
  <p:transition spd="slow" advTm="6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6" y="503620"/>
            <a:ext cx="4269171" cy="56922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54415" y="1387366"/>
            <a:ext cx="59435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Šuo </a:t>
            </a:r>
            <a:r>
              <a:rPr lang="lt-L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Amsis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priminė, kad net ir trumpas atstumas gali būti pavojingas.</a:t>
            </a:r>
          </a:p>
          <a:p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Vaikai </a:t>
            </a:r>
            <a:r>
              <a:rPr lang="lt-LT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pažadėjo, laikytis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taisyklių ir </a:t>
            </a:r>
            <a:r>
              <a:rPr lang="lt-LT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tėvams priminti.</a:t>
            </a:r>
            <a:endParaRPr lang="lt-L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Vaikai 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visada pasakoja grįžę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namo ką išgirdo, sužinojo, 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todėl jei tėvai reaguoja adekvačiai bei patys savo elgesiu prisideda prie reikiamų įgūdžių formavimo, rezultatas būna tikrai neprastas.</a:t>
            </a:r>
          </a:p>
          <a:p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666892"/>
      </p:ext>
    </p:extLst>
  </p:cSld>
  <p:clrMapOvr>
    <a:masterClrMapping/>
  </p:clrMapOvr>
  <p:transition spd="slow" advTm="8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9" y="1488086"/>
            <a:ext cx="3773216" cy="5030954"/>
          </a:xfrm>
          <a:prstGeom prst="rect">
            <a:avLst/>
          </a:prstGeom>
        </p:spPr>
      </p:pic>
      <p:pic>
        <p:nvPicPr>
          <p:cNvPr id="3" name="Paveikslėlis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253" y="1488086"/>
            <a:ext cx="3773215" cy="5030954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256" y="1488085"/>
            <a:ext cx="3773217" cy="50309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45876" y="646386"/>
            <a:ext cx="53864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t-LT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 važiuojam saugiai</a:t>
            </a:r>
            <a:endParaRPr lang="lt-LT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07435"/>
      </p:ext>
    </p:extLst>
  </p:cSld>
  <p:clrMapOvr>
    <a:masterClrMapping/>
  </p:clrMapOvr>
  <p:transition spd="slow" advTm="6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2301766" y="804041"/>
            <a:ext cx="9317420" cy="2932387"/>
          </a:xfrm>
        </p:spPr>
        <p:txBody>
          <a:bodyPr>
            <a:normAutofit/>
          </a:bodyPr>
          <a:lstStyle/>
          <a:p>
            <a:r>
              <a:rPr lang="lt-LT" sz="6000" dirty="0" smtClean="0">
                <a:solidFill>
                  <a:schemeClr val="accent5"/>
                </a:solidFill>
              </a:rPr>
              <a:t>Būkime saugūs ir atsakingi</a:t>
            </a:r>
            <a:endParaRPr lang="lt-LT" sz="6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26901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/>
          <p:cNvSpPr/>
          <p:nvPr/>
        </p:nvSpPr>
        <p:spPr>
          <a:xfrm>
            <a:off x="677916" y="709447"/>
            <a:ext cx="1108315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Pagal KET automobilio kėdutės Lietuvoje privalomos visiems vaikams iki 135 cm. 135 cm ūgio gali būti ir 9 m., ir jaunesni ar vyresni berniukai ir mergaitės. Automobiliui važiuojant 50 km per valandą greičiu ir jam atsitrenkus į kliūtį, visi nepritvirtinti objektai vis dar juda 50 km per valandą greičiu, kol patys neatsitrenkia į kliūtį (pavyzdžiui, priekinį stiklą ar krėslą).</a:t>
            </a:r>
          </a:p>
          <a:p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Įvykus eismo įvykiui neapsaugotas vaikas išmetamas iš vietos su 30–60 kartų didesne nei jo svoris jėga. </a:t>
            </a:r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0" r="8043" b="11905"/>
          <a:stretch/>
        </p:blipFill>
        <p:spPr>
          <a:xfrm>
            <a:off x="4857419" y="3090042"/>
            <a:ext cx="2505077" cy="361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69185"/>
      </p:ext>
    </p:extLst>
  </p:cSld>
  <p:clrMapOvr>
    <a:masterClrMapping/>
  </p:clrMapOvr>
  <p:transition spd="slow" advTm="6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ačiakampis 2"/>
          <p:cNvSpPr/>
          <p:nvPr/>
        </p:nvSpPr>
        <p:spPr>
          <a:xfrm>
            <a:off x="662152" y="614855"/>
            <a:ext cx="114142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Socialinio-emocinio ugdymo programa, priemonė </a:t>
            </a:r>
            <a:r>
              <a:rPr lang="lt-L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Kimochiai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puikus būdas mokyti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vaikus ne tik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išreikšti jausmus, bet ir spręsti socialines- emocines situacijas.</a:t>
            </a:r>
          </a:p>
          <a:p>
            <a:r>
              <a:rPr lang="lt-L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Kimočiai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padeda aptarti ne tik tai, ką vaikas jaučia šią akimirką, bet ir tai, kas įvyko namuose, gatvėje, parduotuvėje, žiūrėtame filme ir pan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843" y="2400464"/>
            <a:ext cx="6667500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84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ačiakampis 2"/>
          <p:cNvSpPr/>
          <p:nvPr/>
        </p:nvSpPr>
        <p:spPr>
          <a:xfrm>
            <a:off x="520262" y="772511"/>
            <a:ext cx="107363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/>
              <a:t>Šiandien smalsi ir kaprizinga katė buvo labai liūdna ir </a:t>
            </a:r>
            <a:r>
              <a:rPr lang="lt-LT" dirty="0" smtClean="0"/>
              <a:t>supykusi.  Ją bandė kalbinti draugai, bet ji tik piktai urzgė. Kas atsitiko katei? Pagaliau sužinojome priežastį. Katė neklausė mamos ir nenorėjo segtis saugos diržų.</a:t>
            </a:r>
            <a:endParaRPr lang="lt-LT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532" y="1789071"/>
            <a:ext cx="3559476" cy="4759187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6" r="12563"/>
          <a:stretch/>
        </p:blipFill>
        <p:spPr>
          <a:xfrm>
            <a:off x="1560786" y="1789071"/>
            <a:ext cx="3846786" cy="483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01984"/>
      </p:ext>
    </p:extLst>
  </p:cSld>
  <p:clrMapOvr>
    <a:masterClrMapping/>
  </p:clrMapOvr>
  <p:transition spd="slow" advTm="6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67" y="819807"/>
            <a:ext cx="7090971" cy="53034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03931" y="1340069"/>
            <a:ext cx="41305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Į svečius atskubėjo šuo </a:t>
            </a:r>
            <a:r>
              <a:rPr lang="lt-L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Amsis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Jis katei ir vaikams papasakojo apie saugos diržus, jų naudą </a:t>
            </a:r>
            <a:r>
              <a:rPr lang="lt-L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ikr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taisykles kada ir kaip juos reikia naudoti. </a:t>
            </a: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97781"/>
      </p:ext>
    </p:extLst>
  </p:cSld>
  <p:clrMapOvr>
    <a:masterClrMapping/>
  </p:clrMapOvr>
  <p:transition spd="slow" advTm="6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172" y="2852470"/>
            <a:ext cx="5355584" cy="4005530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" t="9762" r="444" b="6428"/>
          <a:stretch/>
        </p:blipFill>
        <p:spPr>
          <a:xfrm>
            <a:off x="359416" y="98200"/>
            <a:ext cx="3118756" cy="3518598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4" t="3095" r="-193" b="16190"/>
          <a:stretch/>
        </p:blipFill>
        <p:spPr>
          <a:xfrm>
            <a:off x="8833756" y="196400"/>
            <a:ext cx="3096797" cy="33221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8229" y="800100"/>
            <a:ext cx="5045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Šuniukas </a:t>
            </a:r>
            <a:r>
              <a:rPr lang="lt-L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Amsis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pasiūlė pažiūrėti filmuką „ Segėkite saugos diržus“</a:t>
            </a:r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252985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43" y="1322614"/>
            <a:ext cx="6143908" cy="45951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21286" y="1567543"/>
            <a:ext cx="49638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Filmuko herojus Lukas tik įlipęs į mašiną prisisegė saugos diržus, o katinas </a:t>
            </a:r>
            <a:r>
              <a:rPr lang="lt-L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Piratinas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nenorėjo. Jam prisisegus nepatogu, smaugia ir trukdo judėti.</a:t>
            </a:r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804194"/>
      </p:ext>
    </p:extLst>
  </p:cSld>
  <p:clrMapOvr>
    <a:masterClrMapping/>
  </p:clrMapOvr>
  <p:transition spd="slow" advTm="6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86" t="-4875" r="5383" b="6572"/>
          <a:stretch/>
        </p:blipFill>
        <p:spPr>
          <a:xfrm>
            <a:off x="192442" y="310242"/>
            <a:ext cx="7139088" cy="53394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88166" y="1166648"/>
            <a:ext cx="41620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Šuo </a:t>
            </a:r>
            <a:r>
              <a:rPr lang="lt-L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Amsis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papasakojo, kad saugos diržai neleis vaikams iškristi ar susižeisti avarijos atveju.</a:t>
            </a:r>
          </a:p>
          <a:p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Filmuke vaikai pamatė kaip nukentėjo katinas </a:t>
            </a:r>
            <a:r>
              <a:rPr lang="lt-L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Piratinas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nes buvo neprisisegęs diržo.</a:t>
            </a: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823174"/>
      </p:ext>
    </p:extLst>
  </p:cSld>
  <p:clrMapOvr>
    <a:masterClrMapping/>
  </p:clrMapOvr>
  <p:transition spd="slow" advTm="6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207" y="2490952"/>
            <a:ext cx="5244660" cy="3922569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8" y="2490952"/>
            <a:ext cx="5235997" cy="39160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458" y="283779"/>
            <a:ext cx="106241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Meškiukas Mikis taip pat važiavo neprisisegęs saugos diržų. Staigus stabdymas ir jis vos neiškrito. Gerai, kad tik stipriai užsigavo. </a:t>
            </a:r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Prisegėme meškiukui saugos diržus ir išbandėme. Diržai saugiai sulaikė </a:t>
            </a:r>
            <a:r>
              <a:rPr lang="lt-L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Mikį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856770"/>
      </p:ext>
    </p:extLst>
  </p:cSld>
  <p:clrMapOvr>
    <a:masterClrMapping/>
  </p:clrMapOvr>
  <p:transition spd="slow" advTm="6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gal į mokyklą 16 x 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5133_TF02895270" id="{F7D570FB-E903-4349-8D54-6710F0018FE9}" vid="{FE9E4C79-45A2-4CC6-8E1E-F0C92767812D}"/>
    </a:ext>
  </a:extLst>
</a:theme>
</file>

<file path=ppt/theme/theme2.xml><?xml version="1.0" encoding="utf-8"?>
<a:theme xmlns:a="http://schemas.openxmlformats.org/drawingml/2006/main" name="„Office“ tema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„Office“ tema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Pateiktis „Atgal į pradinę mokyklą“ (plačiaekranė)</Template>
  <TotalTime>433</TotalTime>
  <Words>446</Words>
  <Application>Microsoft Office PowerPoint</Application>
  <PresentationFormat>Plačiaekranė</PresentationFormat>
  <Paragraphs>26</Paragraphs>
  <Slides>13</Slides>
  <Notes>1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13</vt:i4>
      </vt:variant>
    </vt:vector>
  </HeadingPairs>
  <TitlesOfParts>
    <vt:vector size="17" baseType="lpstr">
      <vt:lpstr>Arial</vt:lpstr>
      <vt:lpstr>Cambria</vt:lpstr>
      <vt:lpstr>Times New Roman</vt:lpstr>
      <vt:lpstr>Atgal į mokyklą 16 x 9</vt:lpstr>
      <vt:lpstr>Neužsisegi saugos diržo – elgiesi neatsakingai. Ar susimąstai apie galimus padarinius?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Neužsisegi saugos diržo – elgiesi neatsakingai. Ar susimąstai apie galimus padarinius?</dc:title>
  <dc:creator>I_Stasioniene</dc:creator>
  <cp:lastModifiedBy>I_Stasioniene</cp:lastModifiedBy>
  <cp:revision>37</cp:revision>
  <dcterms:created xsi:type="dcterms:W3CDTF">2022-01-17T11:23:27Z</dcterms:created>
  <dcterms:modified xsi:type="dcterms:W3CDTF">2022-01-21T14:14:22Z</dcterms:modified>
</cp:coreProperties>
</file>