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0BB3F95-9994-4E66-9BFB-A0F3CED8C975}" type="datetimeFigureOut">
              <a:rPr lang="lt-LT" smtClean="0"/>
              <a:t>2019-09-09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6873-4FFF-4094-9125-B7B59EE42F34}" type="slidenum">
              <a:rPr lang="lt-LT" smtClean="0"/>
              <a:t>‹#›</a:t>
            </a:fld>
            <a:endParaRPr lang="lt-L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24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3F95-9994-4E66-9BFB-A0F3CED8C975}" type="datetimeFigureOut">
              <a:rPr lang="lt-LT" smtClean="0"/>
              <a:t>2019-09-09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6873-4FFF-4094-9125-B7B59EE42F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1633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3F95-9994-4E66-9BFB-A0F3CED8C975}" type="datetimeFigureOut">
              <a:rPr lang="lt-LT" smtClean="0"/>
              <a:t>2019-09-09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6873-4FFF-4094-9125-B7B59EE42F34}" type="slidenum">
              <a:rPr lang="lt-LT" smtClean="0"/>
              <a:t>‹#›</a:t>
            </a:fld>
            <a:endParaRPr lang="lt-LT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81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3F95-9994-4E66-9BFB-A0F3CED8C975}" type="datetimeFigureOut">
              <a:rPr lang="lt-LT" smtClean="0"/>
              <a:t>2019-09-09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6873-4FFF-4094-9125-B7B59EE42F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4400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3F95-9994-4E66-9BFB-A0F3CED8C975}" type="datetimeFigureOut">
              <a:rPr lang="lt-LT" smtClean="0"/>
              <a:t>2019-09-09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6873-4FFF-4094-9125-B7B59EE42F34}" type="slidenum">
              <a:rPr lang="lt-LT" smtClean="0"/>
              <a:t>‹#›</a:t>
            </a:fld>
            <a:endParaRPr lang="lt-L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03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3F95-9994-4E66-9BFB-A0F3CED8C975}" type="datetimeFigureOut">
              <a:rPr lang="lt-LT" smtClean="0"/>
              <a:t>2019-09-09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6873-4FFF-4094-9125-B7B59EE42F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35135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3F95-9994-4E66-9BFB-A0F3CED8C975}" type="datetimeFigureOut">
              <a:rPr lang="lt-LT" smtClean="0"/>
              <a:t>2019-09-09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6873-4FFF-4094-9125-B7B59EE42F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023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3F95-9994-4E66-9BFB-A0F3CED8C975}" type="datetimeFigureOut">
              <a:rPr lang="lt-LT" smtClean="0"/>
              <a:t>2019-09-09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6873-4FFF-4094-9125-B7B59EE42F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7883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3F95-9994-4E66-9BFB-A0F3CED8C975}" type="datetimeFigureOut">
              <a:rPr lang="lt-LT" smtClean="0"/>
              <a:t>2019-09-09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6873-4FFF-4094-9125-B7B59EE42F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1529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3F95-9994-4E66-9BFB-A0F3CED8C975}" type="datetimeFigureOut">
              <a:rPr lang="lt-LT" smtClean="0"/>
              <a:t>2019-09-09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6873-4FFF-4094-9125-B7B59EE42F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9131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3F95-9994-4E66-9BFB-A0F3CED8C975}" type="datetimeFigureOut">
              <a:rPr lang="lt-LT" smtClean="0"/>
              <a:t>2019-09-09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6873-4FFF-4094-9125-B7B59EE42F34}" type="slidenum">
              <a:rPr lang="lt-LT" smtClean="0"/>
              <a:t>‹#›</a:t>
            </a:fld>
            <a:endParaRPr lang="lt-L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92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0BB3F95-9994-4E66-9BFB-A0F3CED8C975}" type="datetimeFigureOut">
              <a:rPr lang="lt-LT" smtClean="0"/>
              <a:t>2019-09-09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E7A6873-4FFF-4094-9125-B7B59EE42F34}" type="slidenum">
              <a:rPr lang="lt-LT" smtClean="0"/>
              <a:t>‹#›</a:t>
            </a:fld>
            <a:endParaRPr lang="lt-L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99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99505" y="4960137"/>
            <a:ext cx="8030095" cy="146304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Rugpjūčio iššūkis „</a:t>
            </a:r>
            <a:r>
              <a:rPr lang="pt-BR" dirty="0" err="1" smtClean="0"/>
              <a:t>Geriausi</a:t>
            </a:r>
            <a:r>
              <a:rPr lang="pt-BR" dirty="0" smtClean="0"/>
              <a:t> </a:t>
            </a:r>
            <a:r>
              <a:rPr lang="pt-BR" dirty="0" err="1"/>
              <a:t>draugai</a:t>
            </a:r>
            <a:r>
              <a:rPr lang="pt-BR" dirty="0"/>
              <a:t> – </a:t>
            </a:r>
            <a:r>
              <a:rPr lang="pt-BR" dirty="0" err="1"/>
              <a:t>grynas</a:t>
            </a:r>
            <a:r>
              <a:rPr lang="pt-BR" dirty="0"/>
              <a:t> oras, </a:t>
            </a:r>
            <a:r>
              <a:rPr lang="pt-BR" dirty="0" err="1"/>
              <a:t>šaltas</a:t>
            </a:r>
            <a:r>
              <a:rPr lang="pt-BR" dirty="0"/>
              <a:t> </a:t>
            </a:r>
            <a:r>
              <a:rPr lang="pt-BR" dirty="0" err="1" smtClean="0"/>
              <a:t>vanduo</a:t>
            </a:r>
            <a:r>
              <a:rPr lang="lt-LT" dirty="0" smtClean="0"/>
              <a:t>“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8610599" y="4960137"/>
            <a:ext cx="3442855" cy="1463040"/>
          </a:xfrm>
        </p:spPr>
        <p:txBody>
          <a:bodyPr/>
          <a:lstStyle/>
          <a:p>
            <a:r>
              <a:rPr lang="lt-LT" dirty="0" err="1"/>
              <a:t>Seirijų</a:t>
            </a:r>
            <a:r>
              <a:rPr lang="lt-LT" dirty="0"/>
              <a:t> Antano Žmuidzinavičiaus gimnazijos komanda </a:t>
            </a:r>
            <a:r>
              <a:rPr lang="lt-LT" dirty="0" smtClean="0"/>
              <a:t>„</a:t>
            </a:r>
            <a:r>
              <a:rPr lang="lt-LT" dirty="0" err="1" smtClean="0"/>
              <a:t>Sveikatiečiai</a:t>
            </a:r>
            <a:r>
              <a:rPr lang="lt-LT" dirty="0" smtClean="0"/>
              <a:t>“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39181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/>
              <a:t>Vanduo ir grynas oras – vieni pagrindinių komponentų, būtinų gerai sveikatai palaikyti</a:t>
            </a:r>
            <a:endParaRPr lang="lt-LT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05084"/>
          </a:xfrm>
        </p:spPr>
        <p:txBody>
          <a:bodyPr/>
          <a:lstStyle/>
          <a:p>
            <a:r>
              <a:rPr lang="lt-LT" dirty="0" smtClean="0"/>
              <a:t>Vanduo</a:t>
            </a:r>
            <a:endParaRPr lang="lt-LT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sz="half" idx="2"/>
          </p:nvPr>
        </p:nvSpPr>
        <p:spPr>
          <a:xfrm>
            <a:off x="669204" y="2186246"/>
            <a:ext cx="5415684" cy="467175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lt-LT" dirty="0" smtClean="0"/>
              <a:t>Sveikatai </a:t>
            </a:r>
            <a:r>
              <a:rPr lang="lt-LT" dirty="0" smtClean="0"/>
              <a:t>poveikis daromas tiek geriant, tiek naudojantis aplinkoje esančiu vandeniu.</a:t>
            </a:r>
          </a:p>
          <a:p>
            <a:pPr algn="just"/>
            <a:r>
              <a:rPr lang="lt-LT" dirty="0" smtClean="0"/>
              <a:t>Maisto pasirinkimo piramidėje nurodoma, jog per dieną rekomenduojama išgerti 8 stiklines vandens. Vanduo padeda šalinti toksinus iš organizmo, tirpinti vitaminus, atstatyti skysčių pusiausvyrą organizme, palaikyti sveiką ir gražią odą.</a:t>
            </a:r>
          </a:p>
          <a:p>
            <a:pPr algn="just"/>
            <a:r>
              <a:rPr lang="lt-LT" dirty="0" smtClean="0"/>
              <a:t>Taip pat vanduo suteikia galimybę būti fiziškai aktyviu, jame galime plaukioti, mankštintis, žaisti įvairius žaidimus. Plaukdami laiveliais, valtimis ir kitomis plaukiojimo priemonėmis pamatome įspūdingus reginius, o tai naudinga ir psichinei ir emocinei sveikatai</a:t>
            </a:r>
            <a:r>
              <a:rPr lang="lt-LT" dirty="0" smtClean="0"/>
              <a:t>.</a:t>
            </a:r>
          </a:p>
          <a:p>
            <a:pPr algn="just"/>
            <a:r>
              <a:rPr lang="lt-LT" dirty="0" smtClean="0"/>
              <a:t>Ir žinoma, vanduo padeda palaikyti gerą asmens higieną, nuplauti visus nešvarumus.</a:t>
            </a:r>
            <a:endParaRPr lang="lt-LT" dirty="0"/>
          </a:p>
        </p:txBody>
      </p:sp>
      <p:sp>
        <p:nvSpPr>
          <p:cNvPr id="6" name="Teksto vietos rezervavimo ženklas 5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05084"/>
          </a:xfrm>
        </p:spPr>
        <p:txBody>
          <a:bodyPr/>
          <a:lstStyle/>
          <a:p>
            <a:r>
              <a:rPr lang="lt-LT" dirty="0" smtClean="0"/>
              <a:t>Oras</a:t>
            </a:r>
            <a:endParaRPr lang="lt-LT" dirty="0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4"/>
          </p:nvPr>
        </p:nvSpPr>
        <p:spPr>
          <a:xfrm>
            <a:off x="6172200" y="2186247"/>
            <a:ext cx="5183188" cy="4003416"/>
          </a:xfrm>
        </p:spPr>
        <p:txBody>
          <a:bodyPr>
            <a:normAutofit/>
          </a:bodyPr>
          <a:lstStyle/>
          <a:p>
            <a:pPr algn="just"/>
            <a:r>
              <a:rPr lang="lt-LT" sz="2200" dirty="0" smtClean="0"/>
              <a:t>Deguonis – atsakingas už gerą savijauta, puikų organizmo </a:t>
            </a:r>
            <a:r>
              <a:rPr lang="lt-LT" sz="2200" dirty="0" smtClean="0"/>
              <a:t>funkcionavimą</a:t>
            </a:r>
            <a:r>
              <a:rPr lang="lt-LT" sz="2200" dirty="0"/>
              <a:t> </a:t>
            </a:r>
            <a:r>
              <a:rPr lang="lt-LT" sz="2200" dirty="0" smtClean="0"/>
              <a:t>bei smegenų veiklą.</a:t>
            </a:r>
            <a:endParaRPr lang="lt-LT" sz="2200" dirty="0"/>
          </a:p>
          <a:p>
            <a:pPr algn="just"/>
            <a:r>
              <a:rPr lang="lt-LT" sz="2200" dirty="0" smtClean="0"/>
              <a:t>Geras oras – puiki galimybė būti gamtoje, užsiimti fizinio aktyvumo veiklomis, organizuota įvairias išvykas, piknikus ar atrakcijas lauke, bei tokiu būdu prisidėti prie geros sveikatos palaikymo.</a:t>
            </a:r>
            <a:endParaRPr lang="lt-LT" sz="2200" dirty="0"/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1364"/>
            <a:ext cx="784774" cy="1157863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727" y="4844458"/>
            <a:ext cx="1864391" cy="201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5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6"/>
          <p:cNvSpPr>
            <a:spLocks noGrp="1"/>
          </p:cNvSpPr>
          <p:nvPr>
            <p:ph type="title"/>
          </p:nvPr>
        </p:nvSpPr>
        <p:spPr>
          <a:xfrm>
            <a:off x="863138" y="1104958"/>
            <a:ext cx="10515600" cy="1580053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>Visa tai žinodama </a:t>
            </a:r>
            <a:r>
              <a:rPr lang="lt-LT" dirty="0" err="1" smtClean="0"/>
              <a:t>Sveikatiečių</a:t>
            </a:r>
            <a:r>
              <a:rPr lang="lt-LT" dirty="0" smtClean="0"/>
              <a:t> komanda stengiasi kuo dažniau būti gryname ore ir mėgautis vandens suteikiamais malonumais: </a:t>
            </a:r>
            <a:r>
              <a:rPr lang="lt-LT" b="1" dirty="0" smtClean="0"/>
              <a:t>IŠBANDOMA PRAMOGA – PLAUKIMAS BAIDARĖMIS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pic>
        <p:nvPicPr>
          <p:cNvPr id="10" name="Paveikslėlis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184" y="3108961"/>
            <a:ext cx="3795357" cy="2846518"/>
          </a:xfrm>
          <a:prstGeom prst="rect">
            <a:avLst/>
          </a:prstGeom>
        </p:spPr>
      </p:pic>
      <p:pic>
        <p:nvPicPr>
          <p:cNvPr id="15" name="Paveikslėlis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45" y="3108960"/>
            <a:ext cx="4421495" cy="284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29887" y="-58824"/>
            <a:ext cx="10515600" cy="2137006"/>
          </a:xfrm>
        </p:spPr>
        <p:txBody>
          <a:bodyPr>
            <a:normAutofit/>
          </a:bodyPr>
          <a:lstStyle/>
          <a:p>
            <a:pPr algn="ctr"/>
            <a:r>
              <a:rPr lang="lt-LT" b="1" dirty="0" smtClean="0"/>
              <a:t>PASIPLAUKIOJIMAI EŽERE</a:t>
            </a:r>
            <a:endParaRPr lang="lt-LT" b="1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274" y="1726448"/>
            <a:ext cx="2636864" cy="469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9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b="1" dirty="0" smtClean="0"/>
              <a:t>BŪNANT GRYNAME ORE ŽAIDŽIAMAS GOLFAS</a:t>
            </a:r>
            <a:endParaRPr lang="lt-LT" b="1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632" y="1753985"/>
            <a:ext cx="5820941" cy="435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67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32441" y="369085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lt-LT" b="1" dirty="0" smtClean="0"/>
              <a:t>ORGANIZUOJAMI ŽYGIAI SU ŠIAURIETIŠKOJO ĖJIMO LAZDOMIS</a:t>
            </a:r>
            <a:endParaRPr lang="lt-LT" b="1" dirty="0"/>
          </a:p>
        </p:txBody>
      </p:sp>
      <p:pic>
        <p:nvPicPr>
          <p:cNvPr id="4" name="Turinio vietos rezervavimo ženklas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87" y="2014884"/>
            <a:ext cx="5793971" cy="4347556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141" y="1669612"/>
            <a:ext cx="2830838" cy="50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67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88077" y="58125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smtClean="0"/>
              <a:t>IR ŽINOMA – NEPAMIRŠTAMA ATSIGAIVINTI ĮVAIRIAIS VAISIAIS PAGARDINTU VANDENIU!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09" y="2085437"/>
            <a:ext cx="2485506" cy="442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46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as">
  <a:themeElements>
    <a:clrScheme name="Integrala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as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a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297</TotalTime>
  <Words>226</Words>
  <Application>Microsoft Office PowerPoint</Application>
  <PresentationFormat>Plačiaekranė</PresentationFormat>
  <Paragraphs>16</Paragraphs>
  <Slides>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1" baseType="lpstr">
      <vt:lpstr>Tw Cen MT</vt:lpstr>
      <vt:lpstr>Tw Cen MT Condensed</vt:lpstr>
      <vt:lpstr>Wingdings 3</vt:lpstr>
      <vt:lpstr>Integralas</vt:lpstr>
      <vt:lpstr>Rugpjūčio iššūkis „Geriausi draugai – grynas oras, šaltas vanduo“</vt:lpstr>
      <vt:lpstr>Vanduo ir grynas oras – vieni pagrindinių komponentų, būtinų gerai sveikatai palaikyti</vt:lpstr>
      <vt:lpstr>Visa tai žinodama Sveikatiečių komanda stengiasi kuo dažniau būti gryname ore ir mėgautis vandens suteikiamais malonumais: IŠBANDOMA PRAMOGA – PLAUKIMAS BAIDARĖMIS </vt:lpstr>
      <vt:lpstr>PASIPLAUKIOJIMAI EŽERE</vt:lpstr>
      <vt:lpstr>BŪNANT GRYNAME ORE ŽAIDŽIAMAS GOLFAS</vt:lpstr>
      <vt:lpstr>ORGANIZUOJAMI ŽYGIAI SU ŠIAURIETIŠKOJO ĖJIMO LAZDOMIS</vt:lpstr>
      <vt:lpstr>IR ŽINOMA – NEPAMIRŠTAMA ATSIGAIVINTI ĮVAIRIAIS VAISIAIS PAGARDINTU VANDENIU!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Geriausi draugai – grynas oras, šaltas vanduo.</dc:title>
  <dc:creator>Darbuotojas</dc:creator>
  <cp:lastModifiedBy>Darbuotojas</cp:lastModifiedBy>
  <cp:revision>11</cp:revision>
  <dcterms:created xsi:type="dcterms:W3CDTF">2019-09-06T05:49:37Z</dcterms:created>
  <dcterms:modified xsi:type="dcterms:W3CDTF">2019-09-09T05:08:56Z</dcterms:modified>
</cp:coreProperties>
</file>