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60" r:id="rId3"/>
    <p:sldId id="258" r:id="rId4"/>
    <p:sldId id="257" r:id="rId5"/>
    <p:sldId id="259"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1"/>
  </p:normalViewPr>
  <p:slideViewPr>
    <p:cSldViewPr snapToGrid="0" snapToObjects="1">
      <p:cViewPr>
        <p:scale>
          <a:sx n="80" d="100"/>
          <a:sy n="80" d="100"/>
        </p:scale>
        <p:origin x="-96"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162727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 name="Google Shape;14;p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5" name="Google Shape;1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4" name="Google Shape;44;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5" name="Google Shape;45;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6" name="Google Shape;46;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838200" y="365125"/>
            <a:ext cx="10515600" cy="11461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C000"/>
              </a:buClr>
              <a:buSzPts val="3959"/>
              <a:buFont typeface="Calibri"/>
              <a:buNone/>
            </a:pPr>
            <a:r>
              <a:rPr lang="lt-LT" sz="3959">
                <a:solidFill>
                  <a:srgbClr val="FFC000"/>
                </a:solidFill>
              </a:rPr>
              <a:t>,,Kiekvienas žmogus yra saulė, tik leiskit jai šviesti’’</a:t>
            </a:r>
            <a:endParaRPr/>
          </a:p>
        </p:txBody>
      </p:sp>
      <p:sp>
        <p:nvSpPr>
          <p:cNvPr id="85" name="Google Shape;85;p13"/>
          <p:cNvSpPr txBox="1">
            <a:spLocks noGrp="1"/>
          </p:cNvSpPr>
          <p:nvPr>
            <p:ph type="body" idx="2"/>
          </p:nvPr>
        </p:nvSpPr>
        <p:spPr>
          <a:xfrm>
            <a:off x="6172200" y="1825625"/>
            <a:ext cx="5762400" cy="4836300"/>
          </a:xfrm>
          <a:prstGeom prst="rect">
            <a:avLst/>
          </a:prstGeom>
          <a:noFill/>
          <a:ln>
            <a:noFill/>
          </a:ln>
        </p:spPr>
        <p:txBody>
          <a:bodyPr spcFirstLastPara="1" wrap="square" lIns="91425" tIns="45700" rIns="91425" bIns="45700" anchor="t" anchorCtr="0">
            <a:noAutofit/>
          </a:bodyPr>
          <a:lstStyle/>
          <a:p>
            <a:pPr marL="0" lvl="0" indent="0">
              <a:buNone/>
            </a:pPr>
            <a:r>
              <a:rPr lang="lt-LT" i="1" dirty="0">
                <a:solidFill>
                  <a:srgbClr val="FFD966"/>
                </a:solidFill>
              </a:rPr>
              <a:t>Dailininkė - Vesta </a:t>
            </a:r>
            <a:r>
              <a:rPr lang="lt-LT" i="1" dirty="0" err="1">
                <a:solidFill>
                  <a:srgbClr val="FFD966"/>
                </a:solidFill>
              </a:rPr>
              <a:t>Brazaitė</a:t>
            </a:r>
            <a:r>
              <a:rPr lang="lt-LT" i="1" dirty="0">
                <a:solidFill>
                  <a:srgbClr val="FFD966"/>
                </a:solidFill>
              </a:rPr>
              <a:t> </a:t>
            </a:r>
            <a:endParaRPr lang="lt-LT" dirty="0"/>
          </a:p>
          <a:p>
            <a:pPr marL="228600" lvl="0" indent="-228600">
              <a:buClr>
                <a:srgbClr val="FFD966"/>
              </a:buClr>
              <a:buSzPts val="2800"/>
            </a:pPr>
            <a:r>
              <a:rPr lang="lt-LT" i="1" dirty="0">
                <a:solidFill>
                  <a:srgbClr val="FFD966"/>
                </a:solidFill>
              </a:rPr>
              <a:t>Minčių kūrėjos - </a:t>
            </a:r>
            <a:r>
              <a:rPr lang="lt-LT" i="1" dirty="0" err="1">
                <a:solidFill>
                  <a:srgbClr val="FFD966"/>
                </a:solidFill>
              </a:rPr>
              <a:t>N.Navickaitė</a:t>
            </a:r>
            <a:r>
              <a:rPr lang="lt-LT" i="1" dirty="0">
                <a:solidFill>
                  <a:srgbClr val="FFD966"/>
                </a:solidFill>
              </a:rPr>
              <a:t>, </a:t>
            </a:r>
            <a:r>
              <a:rPr lang="lt-LT" i="1" dirty="0" err="1">
                <a:solidFill>
                  <a:srgbClr val="FFD966"/>
                </a:solidFill>
              </a:rPr>
              <a:t>V.Brazaitė</a:t>
            </a:r>
            <a:r>
              <a:rPr lang="lt-LT" i="1" dirty="0">
                <a:solidFill>
                  <a:srgbClr val="FFD966"/>
                </a:solidFill>
              </a:rPr>
              <a:t>, </a:t>
            </a:r>
            <a:r>
              <a:rPr lang="lt-LT" i="1" dirty="0" err="1">
                <a:solidFill>
                  <a:srgbClr val="FFD966"/>
                </a:solidFill>
              </a:rPr>
              <a:t>G.Stralkiūtė</a:t>
            </a:r>
            <a:r>
              <a:rPr lang="lt-LT" i="1" dirty="0">
                <a:solidFill>
                  <a:srgbClr val="FFD966"/>
                </a:solidFill>
              </a:rPr>
              <a:t>, </a:t>
            </a:r>
            <a:r>
              <a:rPr lang="lt-LT" i="1" dirty="0" err="1">
                <a:solidFill>
                  <a:srgbClr val="FFD966"/>
                </a:solidFill>
              </a:rPr>
              <a:t>G.Nekvedavičiūtė</a:t>
            </a:r>
            <a:r>
              <a:rPr lang="lt-LT" i="1" dirty="0">
                <a:solidFill>
                  <a:srgbClr val="FFD966"/>
                </a:solidFill>
              </a:rPr>
              <a:t>. </a:t>
            </a:r>
            <a:r>
              <a:rPr lang="lt-LT" i="1" dirty="0" err="1">
                <a:solidFill>
                  <a:srgbClr val="FFD966"/>
                </a:solidFill>
              </a:rPr>
              <a:t>J.Tretjakova</a:t>
            </a:r>
            <a:r>
              <a:rPr lang="lt-LT" i="1" dirty="0" smtClean="0">
                <a:solidFill>
                  <a:srgbClr val="FFD966"/>
                </a:solidFill>
              </a:rPr>
              <a:t>.</a:t>
            </a:r>
          </a:p>
          <a:p>
            <a:pPr marL="228600" lvl="0" indent="-228600">
              <a:buClr>
                <a:srgbClr val="FFD966"/>
              </a:buClr>
              <a:buSzPts val="2800"/>
            </a:pPr>
            <a:endParaRPr lang="lt-LT" i="1" dirty="0">
              <a:solidFill>
                <a:srgbClr val="FFD966"/>
              </a:solidFill>
            </a:endParaRPr>
          </a:p>
          <a:p>
            <a:pPr marL="0" lvl="0" indent="0">
              <a:buClr>
                <a:srgbClr val="FFD966"/>
              </a:buClr>
              <a:buSzPts val="2800"/>
              <a:buNone/>
            </a:pPr>
            <a:endParaRPr lang="lt-LT" i="1" dirty="0" smtClean="0">
              <a:solidFill>
                <a:srgbClr val="FFD966"/>
              </a:solidFill>
            </a:endParaRPr>
          </a:p>
          <a:p>
            <a:pPr marL="228600" lvl="0" indent="-228600">
              <a:buClr>
                <a:srgbClr val="FFD966"/>
              </a:buClr>
              <a:buSzPts val="2800"/>
            </a:pPr>
            <a:endParaRPr lang="lt-LT" i="1" dirty="0">
              <a:solidFill>
                <a:srgbClr val="FFD966"/>
              </a:solidFill>
            </a:endParaRPr>
          </a:p>
          <a:p>
            <a:pPr marL="228600" lvl="0" indent="-228600">
              <a:buClr>
                <a:srgbClr val="FFD966"/>
              </a:buClr>
              <a:buSzPts val="2800"/>
            </a:pPr>
            <a:endParaRPr lang="lt-LT" dirty="0"/>
          </a:p>
          <a:p>
            <a:pPr marL="228600" lvl="0" indent="-50800" algn="l" rtl="0">
              <a:lnSpc>
                <a:spcPct val="90000"/>
              </a:lnSpc>
              <a:spcBef>
                <a:spcPts val="1000"/>
              </a:spcBef>
              <a:spcAft>
                <a:spcPts val="0"/>
              </a:spcAft>
              <a:buClr>
                <a:schemeClr val="lt1"/>
              </a:buClr>
              <a:buSzPts val="2800"/>
              <a:buNone/>
            </a:pPr>
            <a:endParaRPr dirty="0"/>
          </a:p>
        </p:txBody>
      </p:sp>
      <p:pic>
        <p:nvPicPr>
          <p:cNvPr id="86" name="Google Shape;86;p13"/>
          <p:cNvPicPr preferRelativeResize="0">
            <a:picLocks noGrp="1"/>
          </p:cNvPicPr>
          <p:nvPr>
            <p:ph type="body" idx="1"/>
          </p:nvPr>
        </p:nvPicPr>
        <p:blipFill rotWithShape="1">
          <a:blip r:embed="rId3">
            <a:alphaModFix/>
          </a:blip>
          <a:srcRect/>
          <a:stretch/>
        </p:blipFill>
        <p:spPr>
          <a:xfrm>
            <a:off x="500592" y="1825625"/>
            <a:ext cx="5671608" cy="4253706"/>
          </a:xfrm>
          <a:prstGeom prst="rect">
            <a:avLst/>
          </a:prstGeom>
          <a:noFill/>
          <a:ln>
            <a:noFill/>
          </a:ln>
        </p:spPr>
      </p:pic>
      <p:pic>
        <p:nvPicPr>
          <p:cNvPr id="5" name="Paveikslėlis 4" descr="C:\Users\sveikatos kab\Desktop\Kauno-Ausros-gimnazija-logo.png"/>
          <p:cNvPicPr/>
          <p:nvPr/>
        </p:nvPicPr>
        <p:blipFill>
          <a:blip r:embed="rId4">
            <a:extLst>
              <a:ext uri="{28A0092B-C50C-407E-A947-70E740481C1C}">
                <a14:useLocalDpi xmlns:a14="http://schemas.microsoft.com/office/drawing/2010/main" val="0"/>
              </a:ext>
            </a:extLst>
          </a:blip>
          <a:srcRect/>
          <a:stretch>
            <a:fillRect/>
          </a:stretch>
        </p:blipFill>
        <p:spPr bwMode="auto">
          <a:xfrm>
            <a:off x="7350827" y="4073236"/>
            <a:ext cx="2897578" cy="15675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688C41-A389-7F4B-9675-89BFF172519F}"/>
              </a:ext>
            </a:extLst>
          </p:cNvPr>
          <p:cNvSpPr>
            <a:spLocks noGrp="1"/>
          </p:cNvSpPr>
          <p:nvPr>
            <p:ph type="title"/>
          </p:nvPr>
        </p:nvSpPr>
        <p:spPr/>
        <p:txBody>
          <a:bodyPr/>
          <a:lstStyle/>
          <a:p>
            <a:pPr algn="ctr"/>
            <a:r>
              <a:rPr lang="x-none" i="1" dirty="0">
                <a:solidFill>
                  <a:srgbClr val="FFC000"/>
                </a:solidFill>
              </a:rPr>
              <a:t>Kas yra saulė?</a:t>
            </a:r>
          </a:p>
        </p:txBody>
      </p:sp>
      <p:sp>
        <p:nvSpPr>
          <p:cNvPr id="3" name="Text Placeholder 2">
            <a:extLst>
              <a:ext uri="{FF2B5EF4-FFF2-40B4-BE49-F238E27FC236}">
                <a16:creationId xmlns="" xmlns:a16="http://schemas.microsoft.com/office/drawing/2014/main" id="{7EFA0838-A756-424A-9B3A-0335FB439F94}"/>
              </a:ext>
            </a:extLst>
          </p:cNvPr>
          <p:cNvSpPr>
            <a:spLocks noGrp="1"/>
          </p:cNvSpPr>
          <p:nvPr>
            <p:ph type="body" idx="1"/>
          </p:nvPr>
        </p:nvSpPr>
        <p:spPr/>
        <p:txBody>
          <a:bodyPr/>
          <a:lstStyle/>
          <a:p>
            <a:r>
              <a:rPr lang="lt-LT" i="1" dirty="0">
                <a:solidFill>
                  <a:srgbClr val="FFD966"/>
                </a:solidFill>
              </a:rPr>
              <a:t>Saulė - artimiausia Žemei žvaigždė, ryškiausias mūsų dangaus objektas. Kadangi nuo Saulės priklauso visa Žemės gyvybė, nuo seno žmonija teikė jai ypatingą reikšmę. Daugelis ankstyvųjų kultūrų Saulę garbino, kaip dievybę. Reguliarus kasdienis ir kasmetinis Saulės sugrįžimas buvo laukiamas  su baime arba bandomas užsitikrinti įvairiais kultiniais ir maginiais ritualais. Ypatingą baimę keldavo Saulės užtemimai.</a:t>
            </a:r>
            <a:endParaRPr lang="lt-LT" dirty="0"/>
          </a:p>
          <a:p>
            <a:endParaRPr lang="x-none" dirty="0"/>
          </a:p>
        </p:txBody>
      </p:sp>
      <p:pic>
        <p:nvPicPr>
          <p:cNvPr id="5" name="Picture 4">
            <a:extLst>
              <a:ext uri="{FF2B5EF4-FFF2-40B4-BE49-F238E27FC236}">
                <a16:creationId xmlns="" xmlns:a16="http://schemas.microsoft.com/office/drawing/2014/main" id="{6A28FE67-B34C-DB45-A6E6-750E499D42A1}"/>
              </a:ext>
            </a:extLst>
          </p:cNvPr>
          <p:cNvPicPr>
            <a:picLocks noChangeAspect="1"/>
          </p:cNvPicPr>
          <p:nvPr/>
        </p:nvPicPr>
        <p:blipFill>
          <a:blip r:embed="rId2"/>
          <a:stretch>
            <a:fillRect/>
          </a:stretch>
        </p:blipFill>
        <p:spPr>
          <a:xfrm>
            <a:off x="6597728" y="4437521"/>
            <a:ext cx="3402798" cy="2267114"/>
          </a:xfrm>
          <a:prstGeom prst="rect">
            <a:avLst/>
          </a:prstGeom>
        </p:spPr>
      </p:pic>
    </p:spTree>
    <p:extLst>
      <p:ext uri="{BB962C8B-B14F-4D97-AF65-F5344CB8AC3E}">
        <p14:creationId xmlns:p14="http://schemas.microsoft.com/office/powerpoint/2010/main" val="150703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C000"/>
              </a:buClr>
              <a:buSzPts val="4400"/>
              <a:buFont typeface="Calibri"/>
              <a:buNone/>
            </a:pPr>
            <a:r>
              <a:rPr lang="lt-LT" i="1">
                <a:solidFill>
                  <a:srgbClr val="FFC000"/>
                </a:solidFill>
              </a:rPr>
              <a:t>Žmogus</a:t>
            </a:r>
            <a:endParaRPr/>
          </a:p>
        </p:txBody>
      </p:sp>
      <p:sp>
        <p:nvSpPr>
          <p:cNvPr id="100" name="Google Shape;100;p15"/>
          <p:cNvSpPr txBox="1">
            <a:spLocks noGrp="1"/>
          </p:cNvSpPr>
          <p:nvPr>
            <p:ph type="body" idx="1"/>
          </p:nvPr>
        </p:nvSpPr>
        <p:spPr>
          <a:xfrm>
            <a:off x="655899" y="1825625"/>
            <a:ext cx="5516301" cy="4899266"/>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FFD966"/>
              </a:buClr>
              <a:buSzPts val="2590"/>
              <a:buChar char="•"/>
            </a:pPr>
            <a:r>
              <a:rPr lang="lt-LT" sz="2590" i="1">
                <a:solidFill>
                  <a:srgbClr val="FFD966"/>
                </a:solidFill>
                <a:latin typeface="Calibri"/>
                <a:ea typeface="Calibri"/>
                <a:cs typeface="Calibri"/>
                <a:sym typeface="Calibri"/>
              </a:rPr>
              <a:t>Žmogus - gražiausia ir svarbiausia būtybė žemėje, mus sieja įvairaus  amžiaus žmonės</a:t>
            </a:r>
            <a:r>
              <a:rPr lang="lt-LT" sz="2590" i="1">
                <a:solidFill>
                  <a:srgbClr val="FFD966"/>
                </a:solidFill>
              </a:rPr>
              <a:t>.</a:t>
            </a:r>
            <a:r>
              <a:rPr lang="lt-LT" sz="2590" i="1">
                <a:solidFill>
                  <a:srgbClr val="FFD966"/>
                </a:solidFill>
                <a:latin typeface="Calibri"/>
                <a:ea typeface="Calibri"/>
                <a:cs typeface="Calibri"/>
                <a:sym typeface="Calibri"/>
              </a:rPr>
              <a:t> </a:t>
            </a:r>
            <a:r>
              <a:rPr lang="lt-LT" sz="2590" i="1">
                <a:solidFill>
                  <a:srgbClr val="FFD966"/>
                </a:solidFill>
              </a:rPr>
              <a:t>Ž</a:t>
            </a:r>
            <a:r>
              <a:rPr lang="lt-LT" sz="2590" i="1">
                <a:solidFill>
                  <a:srgbClr val="FFD966"/>
                </a:solidFill>
                <a:latin typeface="Calibri"/>
                <a:ea typeface="Calibri"/>
                <a:cs typeface="Calibri"/>
                <a:sym typeface="Calibri"/>
              </a:rPr>
              <a:t>mogus ypatingas tuo, kad jis gali su</a:t>
            </a:r>
            <a:r>
              <a:rPr lang="lt-LT" sz="2590" i="1">
                <a:solidFill>
                  <a:srgbClr val="FFD966"/>
                </a:solidFill>
              </a:rPr>
              <a:t>k</a:t>
            </a:r>
            <a:r>
              <a:rPr lang="lt-LT" sz="2590" i="1">
                <a:solidFill>
                  <a:srgbClr val="FFD966"/>
                </a:solidFill>
                <a:latin typeface="Calibri"/>
                <a:ea typeface="Calibri"/>
                <a:cs typeface="Calibri"/>
                <a:sym typeface="Calibri"/>
              </a:rPr>
              <a:t>urti dar vieną tokią pačią nuostabią būtybę, kuri sugeba tobulėti ir kurti. Žmonių bendruomenės išmoko suvienyti savo sugebėjimus ir sukurti tai, kuo mes gyvename dabar. Žmogus yra išmintingas, gali tyrinėti, sužinoti, jausti tam tikrus jausmus, turėti tikėjim</a:t>
            </a:r>
            <a:r>
              <a:rPr lang="lt-LT" sz="2590" i="1">
                <a:solidFill>
                  <a:srgbClr val="FFD966"/>
                </a:solidFill>
              </a:rPr>
              <a:t>ą</a:t>
            </a:r>
            <a:r>
              <a:rPr lang="lt-LT" sz="2590" i="1">
                <a:solidFill>
                  <a:srgbClr val="FFD966"/>
                </a:solidFill>
                <a:latin typeface="Calibri"/>
                <a:ea typeface="Calibri"/>
                <a:cs typeface="Calibri"/>
                <a:sym typeface="Calibri"/>
              </a:rPr>
              <a:t>, savo nuomonę, išreikšt</a:t>
            </a:r>
            <a:r>
              <a:rPr lang="lt-LT" sz="2590" i="1">
                <a:solidFill>
                  <a:srgbClr val="FFD966"/>
                </a:solidFill>
              </a:rPr>
              <a:t>ą</a:t>
            </a:r>
            <a:r>
              <a:rPr lang="lt-LT" sz="2590" i="1">
                <a:solidFill>
                  <a:srgbClr val="FFD966"/>
                </a:solidFill>
                <a:latin typeface="Calibri"/>
                <a:ea typeface="Calibri"/>
                <a:cs typeface="Calibri"/>
                <a:sym typeface="Calibri"/>
              </a:rPr>
              <a:t> žodžiais, ir turėti sav</a:t>
            </a:r>
            <a:r>
              <a:rPr lang="lt-LT" sz="2590" i="1">
                <a:solidFill>
                  <a:srgbClr val="FFD966"/>
                </a:solidFill>
              </a:rPr>
              <a:t>o</a:t>
            </a:r>
            <a:r>
              <a:rPr lang="lt-LT" sz="2590" i="1">
                <a:solidFill>
                  <a:srgbClr val="FFD966"/>
                </a:solidFill>
                <a:latin typeface="Calibri"/>
                <a:ea typeface="Calibri"/>
                <a:cs typeface="Calibri"/>
                <a:sym typeface="Calibri"/>
              </a:rPr>
              <a:t> kalbą. Bet ar visi žmonės moka sužydėti?</a:t>
            </a:r>
            <a:endParaRPr/>
          </a:p>
          <a:p>
            <a:pPr marL="228600" lvl="0" indent="-64135" algn="l" rtl="0">
              <a:lnSpc>
                <a:spcPct val="80000"/>
              </a:lnSpc>
              <a:spcBef>
                <a:spcPts val="1000"/>
              </a:spcBef>
              <a:spcAft>
                <a:spcPts val="0"/>
              </a:spcAft>
              <a:buClr>
                <a:schemeClr val="lt1"/>
              </a:buClr>
              <a:buSzPts val="2590"/>
              <a:buNone/>
            </a:pPr>
            <a:endParaRPr sz="2590"/>
          </a:p>
        </p:txBody>
      </p:sp>
      <p:pic>
        <p:nvPicPr>
          <p:cNvPr id="101" name="Google Shape;101;p15"/>
          <p:cNvPicPr preferRelativeResize="0">
            <a:picLocks noGrp="1"/>
          </p:cNvPicPr>
          <p:nvPr>
            <p:ph type="body" idx="2"/>
          </p:nvPr>
        </p:nvPicPr>
        <p:blipFill rotWithShape="1">
          <a:blip r:embed="rId3">
            <a:alphaModFix/>
          </a:blip>
          <a:srcRect/>
          <a:stretch/>
        </p:blipFill>
        <p:spPr>
          <a:xfrm>
            <a:off x="6525256" y="4183428"/>
            <a:ext cx="2530200" cy="2458500"/>
          </a:xfrm>
          <a:prstGeom prst="rect">
            <a:avLst/>
          </a:prstGeom>
          <a:noFill/>
          <a:ln>
            <a:noFill/>
          </a:ln>
        </p:spPr>
      </p:pic>
      <p:pic>
        <p:nvPicPr>
          <p:cNvPr id="102" name="Google Shape;102;p15"/>
          <p:cNvPicPr preferRelativeResize="0"/>
          <p:nvPr/>
        </p:nvPicPr>
        <p:blipFill rotWithShape="1">
          <a:blip r:embed="rId4">
            <a:alphaModFix/>
          </a:blip>
          <a:srcRect/>
          <a:stretch/>
        </p:blipFill>
        <p:spPr>
          <a:xfrm rot="5400000">
            <a:off x="8979864" y="3641547"/>
            <a:ext cx="3429000" cy="2571750"/>
          </a:xfrm>
          <a:prstGeom prst="rect">
            <a:avLst/>
          </a:prstGeom>
          <a:noFill/>
          <a:ln>
            <a:noFill/>
          </a:ln>
        </p:spPr>
      </p:pic>
      <p:pic>
        <p:nvPicPr>
          <p:cNvPr id="103" name="Google Shape;103;p15"/>
          <p:cNvPicPr preferRelativeResize="0"/>
          <p:nvPr/>
        </p:nvPicPr>
        <p:blipFill rotWithShape="1">
          <a:blip r:embed="rId5">
            <a:alphaModFix/>
          </a:blip>
          <a:srcRect/>
          <a:stretch/>
        </p:blipFill>
        <p:spPr>
          <a:xfrm rot="5400000">
            <a:off x="5899206" y="680490"/>
            <a:ext cx="3566160" cy="2674620"/>
          </a:xfrm>
          <a:prstGeom prst="rect">
            <a:avLst/>
          </a:prstGeom>
          <a:noFill/>
          <a:ln>
            <a:noFill/>
          </a:ln>
        </p:spPr>
      </p:pic>
      <p:pic>
        <p:nvPicPr>
          <p:cNvPr id="104" name="Google Shape;104;p15"/>
          <p:cNvPicPr preferRelativeResize="0"/>
          <p:nvPr/>
        </p:nvPicPr>
        <p:blipFill rotWithShape="1">
          <a:blip r:embed="rId6">
            <a:alphaModFix/>
          </a:blip>
          <a:srcRect/>
          <a:stretch/>
        </p:blipFill>
        <p:spPr>
          <a:xfrm rot="5400000">
            <a:off x="9441740" y="568840"/>
            <a:ext cx="2673007" cy="20047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C000"/>
              </a:buClr>
              <a:buSzPts val="4400"/>
              <a:buFont typeface="Calibri"/>
              <a:buNone/>
            </a:pPr>
            <a:r>
              <a:rPr lang="lt-LT" i="1">
                <a:solidFill>
                  <a:srgbClr val="FFC000"/>
                </a:solidFill>
              </a:rPr>
              <a:t>Ar žmogus gali būti saulė?</a:t>
            </a:r>
            <a:endParaRPr/>
          </a:p>
        </p:txBody>
      </p:sp>
      <p:sp>
        <p:nvSpPr>
          <p:cNvPr id="92" name="Google Shape;92;p14"/>
          <p:cNvSpPr txBox="1">
            <a:spLocks noGrp="1"/>
          </p:cNvSpPr>
          <p:nvPr>
            <p:ph type="body" idx="1"/>
          </p:nvPr>
        </p:nvSpPr>
        <p:spPr>
          <a:xfrm>
            <a:off x="838200" y="1825625"/>
            <a:ext cx="5257800" cy="4482578"/>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FFD966"/>
              </a:buClr>
              <a:buSzPts val="2800"/>
              <a:buChar char="•"/>
            </a:pPr>
            <a:r>
              <a:rPr lang="lt-LT" i="1">
                <a:solidFill>
                  <a:srgbClr val="FFD966"/>
                </a:solidFill>
                <a:latin typeface="Calibri"/>
                <a:ea typeface="Calibri"/>
                <a:cs typeface="Calibri"/>
                <a:sym typeface="Calibri"/>
              </a:rPr>
              <a:t>Tai vis dėl to ar žmogus gali būti saulė ? Žinoma, taip!! Nes žmonės negalėtų gyventi be žmonių, kaip ir be stipraus gyvybės šaltinio - saulės!  Nors ir švytime skirtingai, bet visi turime stiprias saulės savybes</a:t>
            </a:r>
            <a:r>
              <a:rPr lang="lt-LT" i="1">
                <a:solidFill>
                  <a:srgbClr val="FFD966"/>
                </a:solidFill>
              </a:rPr>
              <a:t>, </a:t>
            </a:r>
            <a:r>
              <a:rPr lang="lt-LT" i="1">
                <a:solidFill>
                  <a:srgbClr val="FFD966"/>
                </a:solidFill>
                <a:latin typeface="Calibri"/>
                <a:ea typeface="Calibri"/>
                <a:cs typeface="Calibri"/>
                <a:sym typeface="Calibri"/>
              </a:rPr>
              <a:t>tik kartais mums reikia nors šiek tiek būti vieningais</a:t>
            </a:r>
            <a:r>
              <a:rPr lang="lt-LT" i="1">
                <a:solidFill>
                  <a:srgbClr val="FFD966"/>
                </a:solidFill>
              </a:rPr>
              <a:t>, </a:t>
            </a:r>
            <a:r>
              <a:rPr lang="lt-LT" i="1">
                <a:solidFill>
                  <a:srgbClr val="FFD966"/>
                </a:solidFill>
                <a:latin typeface="Calibri"/>
                <a:ea typeface="Calibri"/>
                <a:cs typeface="Calibri"/>
                <a:sym typeface="Calibri"/>
              </a:rPr>
              <a:t>kad tos saulės savybės atsiskleistų, nes juk saulė viena</a:t>
            </a:r>
            <a:r>
              <a:rPr lang="lt-LT" i="1">
                <a:solidFill>
                  <a:srgbClr val="FFD966"/>
                </a:solidFill>
              </a:rPr>
              <a:t>, </a:t>
            </a:r>
            <a:r>
              <a:rPr lang="lt-LT" i="1">
                <a:solidFill>
                  <a:srgbClr val="FFD966"/>
                </a:solidFill>
                <a:latin typeface="Calibri"/>
                <a:ea typeface="Calibri"/>
                <a:cs typeface="Calibri"/>
                <a:sym typeface="Calibri"/>
              </a:rPr>
              <a:t>o mūsų tiek sušildo.</a:t>
            </a:r>
            <a:r>
              <a:rPr lang="lt-LT" i="1">
                <a:latin typeface="Calibri"/>
                <a:ea typeface="Calibri"/>
                <a:cs typeface="Calibri"/>
                <a:sym typeface="Calibri"/>
              </a:rPr>
              <a:t/>
            </a:r>
            <a:br>
              <a:rPr lang="lt-LT" i="1">
                <a:latin typeface="Calibri"/>
                <a:ea typeface="Calibri"/>
                <a:cs typeface="Calibri"/>
                <a:sym typeface="Calibri"/>
              </a:rPr>
            </a:br>
            <a:endParaRPr i="1">
              <a:latin typeface="Calibri"/>
              <a:ea typeface="Calibri"/>
              <a:cs typeface="Calibri"/>
              <a:sym typeface="Calibri"/>
            </a:endParaRPr>
          </a:p>
          <a:p>
            <a:pPr marL="228600" lvl="0" indent="-50800" algn="l" rtl="0">
              <a:lnSpc>
                <a:spcPct val="80000"/>
              </a:lnSpc>
              <a:spcBef>
                <a:spcPts val="1000"/>
              </a:spcBef>
              <a:spcAft>
                <a:spcPts val="0"/>
              </a:spcAft>
              <a:buClr>
                <a:schemeClr val="lt1"/>
              </a:buClr>
              <a:buSzPts val="2800"/>
              <a:buNone/>
            </a:pPr>
            <a:endParaRPr/>
          </a:p>
        </p:txBody>
      </p:sp>
      <p:sp>
        <p:nvSpPr>
          <p:cNvPr id="93" name="Google Shape;93;p14"/>
          <p:cNvSpPr txBox="1"/>
          <p:nvPr/>
        </p:nvSpPr>
        <p:spPr>
          <a:xfrm>
            <a:off x="6829063" y="879676"/>
            <a:ext cx="1847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94" name="Google Shape;94;p14"/>
          <p:cNvPicPr preferRelativeResize="0"/>
          <p:nvPr/>
        </p:nvPicPr>
        <p:blipFill rotWithShape="1">
          <a:blip r:embed="rId3">
            <a:alphaModFix/>
          </a:blip>
          <a:srcRect/>
          <a:stretch/>
        </p:blipFill>
        <p:spPr>
          <a:xfrm rot="5400000">
            <a:off x="6380585" y="1882217"/>
            <a:ext cx="5065674" cy="37992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38200" y="-7837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C000"/>
              </a:buClr>
              <a:buSzPts val="4400"/>
              <a:buFont typeface="Calibri"/>
              <a:buNone/>
            </a:pPr>
            <a:r>
              <a:rPr lang="lt-LT">
                <a:solidFill>
                  <a:srgbClr val="FFC000"/>
                </a:solidFill>
              </a:rPr>
              <a:t>Ačiū už dėmesį</a:t>
            </a:r>
            <a:endParaRPr/>
          </a:p>
        </p:txBody>
      </p:sp>
      <p:pic>
        <p:nvPicPr>
          <p:cNvPr id="110" name="Google Shape;110;p16"/>
          <p:cNvPicPr preferRelativeResize="0"/>
          <p:nvPr/>
        </p:nvPicPr>
        <p:blipFill rotWithShape="1">
          <a:blip r:embed="rId3">
            <a:alphaModFix/>
          </a:blip>
          <a:srcRect/>
          <a:stretch/>
        </p:blipFill>
        <p:spPr>
          <a:xfrm>
            <a:off x="378751" y="1247186"/>
            <a:ext cx="5848427" cy="4424419"/>
          </a:xfrm>
          <a:prstGeom prst="rect">
            <a:avLst/>
          </a:prstGeom>
          <a:noFill/>
          <a:ln>
            <a:noFill/>
          </a:ln>
        </p:spPr>
      </p:pic>
      <p:sp>
        <p:nvSpPr>
          <p:cNvPr id="111" name="Google Shape;111;p16"/>
          <p:cNvSpPr txBox="1"/>
          <p:nvPr/>
        </p:nvSpPr>
        <p:spPr>
          <a:xfrm>
            <a:off x="6634500" y="1247186"/>
            <a:ext cx="5557500" cy="5099873"/>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lt-LT" sz="3200" i="1" dirty="0">
                <a:solidFill>
                  <a:srgbClr val="FFD966"/>
                </a:solidFill>
                <a:latin typeface="Calibri"/>
                <a:ea typeface="Calibri"/>
                <a:cs typeface="Calibri"/>
                <a:sym typeface="Calibri"/>
              </a:rPr>
              <a:t>Kauno ,,Aušros’’ gimnazijos </a:t>
            </a:r>
            <a:r>
              <a:rPr lang="lt-LT" sz="3200" i="1" dirty="0" err="1">
                <a:solidFill>
                  <a:srgbClr val="FFD966"/>
                </a:solidFill>
                <a:latin typeface="Calibri"/>
                <a:ea typeface="Calibri"/>
                <a:cs typeface="Calibri"/>
                <a:sym typeface="Calibri"/>
              </a:rPr>
              <a:t>Ic</a:t>
            </a:r>
            <a:r>
              <a:rPr lang="lt-LT" sz="3200" i="1" dirty="0">
                <a:solidFill>
                  <a:srgbClr val="FFD966"/>
                </a:solidFill>
                <a:latin typeface="Calibri"/>
                <a:ea typeface="Calibri"/>
                <a:cs typeface="Calibri"/>
                <a:sym typeface="Calibri"/>
              </a:rPr>
              <a:t> kl. sveikos gyvensenos būrelio narės: V. </a:t>
            </a:r>
            <a:r>
              <a:rPr lang="lt-LT" sz="3200" i="1" dirty="0" err="1">
                <a:solidFill>
                  <a:srgbClr val="FFD966"/>
                </a:solidFill>
                <a:latin typeface="Calibri"/>
                <a:ea typeface="Calibri"/>
                <a:cs typeface="Calibri"/>
                <a:sym typeface="Calibri"/>
              </a:rPr>
              <a:t>Brazaitė</a:t>
            </a:r>
            <a:r>
              <a:rPr lang="lt-LT" sz="3200" i="1" dirty="0">
                <a:solidFill>
                  <a:srgbClr val="FFD966"/>
                </a:solidFill>
                <a:latin typeface="Calibri"/>
                <a:ea typeface="Calibri"/>
                <a:cs typeface="Calibri"/>
                <a:sym typeface="Calibri"/>
              </a:rPr>
              <a:t>, </a:t>
            </a:r>
            <a:r>
              <a:rPr lang="lt-LT" sz="3200" i="1" dirty="0" err="1">
                <a:solidFill>
                  <a:srgbClr val="FFD966"/>
                </a:solidFill>
                <a:latin typeface="Calibri"/>
                <a:ea typeface="Calibri"/>
                <a:cs typeface="Calibri"/>
                <a:sym typeface="Calibri"/>
              </a:rPr>
              <a:t>G</a:t>
            </a:r>
            <a:r>
              <a:rPr lang="lt-LT" sz="3200" i="1" dirty="0">
                <a:solidFill>
                  <a:srgbClr val="FFD966"/>
                </a:solidFill>
                <a:latin typeface="Calibri"/>
                <a:ea typeface="Calibri"/>
                <a:cs typeface="Calibri"/>
                <a:sym typeface="Calibri"/>
              </a:rPr>
              <a:t>. </a:t>
            </a:r>
            <a:r>
              <a:rPr lang="lt-LT" sz="3200" i="1" dirty="0" err="1">
                <a:solidFill>
                  <a:srgbClr val="FFD966"/>
                </a:solidFill>
                <a:latin typeface="Calibri"/>
                <a:ea typeface="Calibri"/>
                <a:cs typeface="Calibri"/>
                <a:sym typeface="Calibri"/>
              </a:rPr>
              <a:t>Stralkiutė</a:t>
            </a:r>
            <a:r>
              <a:rPr lang="lt-LT" sz="3200" i="1" dirty="0">
                <a:solidFill>
                  <a:srgbClr val="FFD966"/>
                </a:solidFill>
                <a:latin typeface="Calibri"/>
                <a:ea typeface="Calibri"/>
                <a:cs typeface="Calibri"/>
                <a:sym typeface="Calibri"/>
              </a:rPr>
              <a:t>, </a:t>
            </a:r>
            <a:r>
              <a:rPr lang="lt-LT" sz="3200" i="1" dirty="0" err="1">
                <a:solidFill>
                  <a:srgbClr val="FFD966"/>
                </a:solidFill>
                <a:latin typeface="Calibri"/>
                <a:ea typeface="Calibri"/>
                <a:cs typeface="Calibri"/>
                <a:sym typeface="Calibri"/>
              </a:rPr>
              <a:t>G</a:t>
            </a:r>
            <a:r>
              <a:rPr lang="lt-LT" sz="3200" i="1" dirty="0">
                <a:solidFill>
                  <a:srgbClr val="FFD966"/>
                </a:solidFill>
                <a:latin typeface="Calibri"/>
                <a:ea typeface="Calibri"/>
                <a:cs typeface="Calibri"/>
                <a:sym typeface="Calibri"/>
              </a:rPr>
              <a:t>. </a:t>
            </a:r>
            <a:r>
              <a:rPr lang="lt-LT" sz="3200" i="1" dirty="0" err="1">
                <a:solidFill>
                  <a:srgbClr val="FFD966"/>
                </a:solidFill>
                <a:latin typeface="Calibri"/>
                <a:ea typeface="Calibri"/>
                <a:cs typeface="Calibri"/>
                <a:sym typeface="Calibri"/>
              </a:rPr>
              <a:t>Nekvedavičiūtė</a:t>
            </a:r>
            <a:r>
              <a:rPr lang="lt-LT" sz="3200" i="1" dirty="0">
                <a:solidFill>
                  <a:srgbClr val="FFD966"/>
                </a:solidFill>
                <a:latin typeface="Calibri"/>
                <a:ea typeface="Calibri"/>
                <a:cs typeface="Calibri"/>
                <a:sym typeface="Calibri"/>
              </a:rPr>
              <a:t>, </a:t>
            </a:r>
            <a:r>
              <a:rPr lang="lt-LT" sz="3200" i="1" dirty="0" err="1">
                <a:solidFill>
                  <a:srgbClr val="FFD966"/>
                </a:solidFill>
                <a:latin typeface="Calibri"/>
                <a:ea typeface="Calibri"/>
                <a:cs typeface="Calibri"/>
                <a:sym typeface="Calibri"/>
              </a:rPr>
              <a:t>J</a:t>
            </a:r>
            <a:r>
              <a:rPr lang="lt-LT" sz="3200" i="1" dirty="0">
                <a:solidFill>
                  <a:srgbClr val="FFD966"/>
                </a:solidFill>
                <a:latin typeface="Calibri"/>
                <a:ea typeface="Calibri"/>
                <a:cs typeface="Calibri"/>
                <a:sym typeface="Calibri"/>
              </a:rPr>
              <a:t>. </a:t>
            </a:r>
            <a:r>
              <a:rPr lang="lt-LT" sz="3200" i="1" dirty="0" err="1">
                <a:solidFill>
                  <a:srgbClr val="FFD966"/>
                </a:solidFill>
                <a:latin typeface="Calibri"/>
                <a:ea typeface="Calibri"/>
                <a:cs typeface="Calibri"/>
                <a:sym typeface="Calibri"/>
              </a:rPr>
              <a:t>Tretjakova</a:t>
            </a:r>
            <a:r>
              <a:rPr lang="lt-LT" sz="3200" i="1" dirty="0">
                <a:solidFill>
                  <a:srgbClr val="FFD966"/>
                </a:solidFill>
                <a:latin typeface="Calibri"/>
                <a:ea typeface="Calibri"/>
                <a:cs typeface="Calibri"/>
                <a:sym typeface="Calibri"/>
              </a:rPr>
              <a:t>, A. Motiejūnaitė, A. Marcinkevičiūtė. </a:t>
            </a:r>
            <a:endParaRPr sz="3200" dirty="0">
              <a:solidFill>
                <a:schemeClr val="lt1"/>
              </a:solidFill>
              <a:latin typeface="Calibri"/>
              <a:ea typeface="Calibri"/>
              <a:cs typeface="Calibri"/>
              <a:sym typeface="Calibri"/>
            </a:endParaRPr>
          </a:p>
          <a:p>
            <a:pPr marL="0" lvl="0" indent="0" algn="l" rtl="0">
              <a:lnSpc>
                <a:spcPct val="90000"/>
              </a:lnSpc>
              <a:spcBef>
                <a:spcPts val="1000"/>
              </a:spcBef>
              <a:spcAft>
                <a:spcPts val="0"/>
              </a:spcAft>
              <a:buNone/>
            </a:pPr>
            <a:r>
              <a:rPr lang="lt-LT" sz="3200" i="1" dirty="0">
                <a:solidFill>
                  <a:srgbClr val="FFD966"/>
                </a:solidFill>
                <a:latin typeface="Calibri"/>
                <a:ea typeface="Calibri"/>
                <a:cs typeface="Calibri"/>
                <a:sym typeface="Calibri"/>
              </a:rPr>
              <a:t/>
            </a:r>
            <a:br>
              <a:rPr lang="lt-LT" sz="3200" i="1" dirty="0">
                <a:solidFill>
                  <a:srgbClr val="FFD966"/>
                </a:solidFill>
                <a:latin typeface="Calibri"/>
                <a:ea typeface="Calibri"/>
                <a:cs typeface="Calibri"/>
                <a:sym typeface="Calibri"/>
              </a:rPr>
            </a:br>
            <a:r>
              <a:rPr lang="lt-LT" sz="3200" i="1" dirty="0">
                <a:solidFill>
                  <a:srgbClr val="FFD966"/>
                </a:solidFill>
                <a:latin typeface="Calibri"/>
                <a:ea typeface="Calibri"/>
                <a:cs typeface="Calibri"/>
                <a:sym typeface="Calibri"/>
              </a:rPr>
              <a:t>Būrelio vadovė:</a:t>
            </a:r>
          </a:p>
          <a:p>
            <a:pPr marL="0" lvl="0" indent="0" algn="l" rtl="0">
              <a:lnSpc>
                <a:spcPct val="90000"/>
              </a:lnSpc>
              <a:spcBef>
                <a:spcPts val="1000"/>
              </a:spcBef>
              <a:spcAft>
                <a:spcPts val="0"/>
              </a:spcAft>
              <a:buNone/>
            </a:pPr>
            <a:r>
              <a:rPr lang="lt-LT" sz="3200" i="1" dirty="0" err="1">
                <a:solidFill>
                  <a:srgbClr val="FFD966"/>
                </a:solidFill>
                <a:latin typeface="Calibri"/>
                <a:ea typeface="Calibri"/>
                <a:cs typeface="Calibri"/>
                <a:sym typeface="Calibri"/>
              </a:rPr>
              <a:t>V.Čekanauskienė</a:t>
            </a:r>
            <a:r>
              <a:rPr lang="lt-LT" sz="2800" i="1" dirty="0">
                <a:solidFill>
                  <a:srgbClr val="FFD966"/>
                </a:solidFill>
                <a:latin typeface="Calibri"/>
                <a:ea typeface="Calibri"/>
                <a:cs typeface="Calibri"/>
                <a:sym typeface="Calibri"/>
              </a:rPr>
              <a:t>.</a:t>
            </a:r>
            <a:endParaRPr sz="2800" i="1" dirty="0">
              <a:solidFill>
                <a:srgbClr val="FFD96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167</Words>
  <Application>Microsoft Office PowerPoint</Application>
  <PresentationFormat>Pasirinktinai</PresentationFormat>
  <Paragraphs>16</Paragraphs>
  <Slides>5</Slides>
  <Notes>4</Notes>
  <HiddenSlides>0</HiddenSlides>
  <MMClips>0</MMClips>
  <ScaleCrop>false</ScaleCrop>
  <HeadingPairs>
    <vt:vector size="4" baseType="variant">
      <vt:variant>
        <vt:lpstr>Tema</vt:lpstr>
      </vt:variant>
      <vt:variant>
        <vt:i4>1</vt:i4>
      </vt:variant>
      <vt:variant>
        <vt:lpstr>Skaidrių pavadinimai</vt:lpstr>
      </vt:variant>
      <vt:variant>
        <vt:i4>5</vt:i4>
      </vt:variant>
    </vt:vector>
  </HeadingPairs>
  <TitlesOfParts>
    <vt:vector size="6" baseType="lpstr">
      <vt:lpstr>Office Theme</vt:lpstr>
      <vt:lpstr>,,Kiekvienas žmogus yra saulė, tik leiskit jai šviesti’’</vt:lpstr>
      <vt:lpstr>Kas yra saulė?</vt:lpstr>
      <vt:lpstr>Žmogus</vt:lpstr>
      <vt:lpstr>Ar žmogus gali būti saulė?</vt:lpstr>
      <vt:lpstr>Ačiū už dėmesį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,,Kiekvienas žmogus yra saulė, tik leiskit jai šviesti’’</dc:title>
  <dc:creator>sveikatos kab</dc:creator>
  <cp:lastModifiedBy>sveikatos kab</cp:lastModifiedBy>
  <cp:revision>4</cp:revision>
  <dcterms:modified xsi:type="dcterms:W3CDTF">2020-11-09T09:12:02Z</dcterms:modified>
</cp:coreProperties>
</file>