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EA510-C640-4E75-B0CC-4C72DCE0EEED}" type="datetimeFigureOut">
              <a:rPr lang="lt-LT" smtClean="0"/>
              <a:t>2020-10-25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8D09-E801-4C25-AC16-E2158CA6EDFC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000232" y="857232"/>
            <a:ext cx="7143768" cy="1143008"/>
          </a:xfrm>
        </p:spPr>
        <p:txBody>
          <a:bodyPr>
            <a:normAutofit/>
          </a:bodyPr>
          <a:lstStyle/>
          <a:p>
            <a:r>
              <a:rPr lang="lt-LT" sz="2800" dirty="0" smtClean="0"/>
              <a:t>Lazdijų darželis – mokykla ,,Kregždutė”</a:t>
            </a:r>
            <a:endParaRPr lang="lt-LT" sz="28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8286808" cy="2214554"/>
          </a:xfrm>
        </p:spPr>
        <p:txBody>
          <a:bodyPr>
            <a:normAutofit/>
          </a:bodyPr>
          <a:lstStyle/>
          <a:p>
            <a:r>
              <a:rPr lang="lt-LT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lt-LT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,,Kiekviename žmoguje yra saulė, tik leiskit jai šviesti” (Sokratas)</a:t>
            </a:r>
            <a:endParaRPr lang="lt-LT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57234" y="500042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	</a:t>
            </a:r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Spalio mėnesio iššūkis </a:t>
            </a:r>
            <a:br>
              <a:rPr lang="lt-LT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800" i="1" dirty="0" smtClean="0">
                <a:latin typeface="Times New Roman" pitchFamily="18" charset="0"/>
                <a:cs typeface="Times New Roman" pitchFamily="18" charset="0"/>
              </a:rPr>
              <a:t>Spalio mėnesio iššūkis kviečia į kiekvieną vaiką pažiūrėti kaip į savitą, išskirtinę asmenybę, leisti vaikams išreikšti savo idėjas, norus, bei mintis.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122713023_270799230933800_352226019082818327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428868"/>
            <a:ext cx="7786742" cy="40431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>
          <a:xfrm>
            <a:off x="214282" y="2428868"/>
            <a:ext cx="3008313" cy="3762369"/>
          </a:xfrm>
        </p:spPr>
        <p:txBody>
          <a:bodyPr>
            <a:normAutofit lnSpcReduction="10000"/>
          </a:bodyPr>
          <a:lstStyle/>
          <a:p>
            <a:r>
              <a:rPr lang="lt-LT" sz="2400" b="1" dirty="0" smtClean="0"/>
              <a:t>Įgyvendinami spalio mėnesio iššūkį su vaikais pasirinkome atskleisti kiekvieno vaiko individualumą, idėjas mokyklos – darželio kieme gryname ore, tokiu būdu praleidžiant ne tik produktyvų, bet ir sveiką laiką kartu. </a:t>
            </a:r>
            <a:endParaRPr lang="lt-LT" sz="2400" b="1" dirty="0"/>
          </a:p>
        </p:txBody>
      </p:sp>
      <p:pic>
        <p:nvPicPr>
          <p:cNvPr id="31" name="Turinio vietos rezervavimo ženklas 30" descr="prie lapu kruv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09" y="1785926"/>
            <a:ext cx="5810291" cy="43577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1928794" y="571480"/>
            <a:ext cx="7215206" cy="1143000"/>
          </a:xfrm>
        </p:spPr>
        <p:txBody>
          <a:bodyPr>
            <a:normAutofit fontScale="90000"/>
          </a:bodyPr>
          <a:lstStyle/>
          <a:p>
            <a:r>
              <a:rPr lang="lt-LT" sz="2800" b="1" i="1" dirty="0" smtClean="0"/>
              <a:t>Kiekvienas iš vaikų pasirinko sau gražiausią, spalvingiausią medžio lapą, kūrė ne tik įvairiausius ornamentus, bet ir ratelyje pasakojo įvairias pasakas...</a:t>
            </a:r>
            <a:endParaRPr lang="lt-LT" sz="2800" b="1" i="1" dirty="0"/>
          </a:p>
        </p:txBody>
      </p:sp>
      <p:pic>
        <p:nvPicPr>
          <p:cNvPr id="8" name="Turinio vietos rezervavimo ženklas 7" descr="lapelia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3571900" cy="4853125"/>
          </a:xfrm>
        </p:spPr>
      </p:pic>
      <p:pic>
        <p:nvPicPr>
          <p:cNvPr id="9" name="Turinio vietos rezervavimo ženklas 8" descr="lapa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2857496"/>
            <a:ext cx="4762533" cy="3571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071934" y="4429132"/>
            <a:ext cx="4857784" cy="2000264"/>
          </a:xfrm>
        </p:spPr>
        <p:txBody>
          <a:bodyPr>
            <a:normAutofit/>
          </a:bodyPr>
          <a:lstStyle/>
          <a:p>
            <a:r>
              <a:rPr lang="lt-LT" sz="2400" b="1" i="1" dirty="0" smtClean="0"/>
              <a:t>Šypsenų tako kūrimas tiek iš lapų, tiek iš kankorėžių vaikams suteikė galimybę išreikšti savo vidinę saulę, apie kurią kadaise ir kalbėjo žymusis Sokratas..</a:t>
            </a:r>
            <a:endParaRPr lang="lt-LT" sz="2400" b="1" i="1" dirty="0"/>
          </a:p>
        </p:txBody>
      </p:sp>
      <p:pic>
        <p:nvPicPr>
          <p:cNvPr id="11" name="Turinio vietos rezervavimo ženklas 10" descr="kan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285728"/>
            <a:ext cx="4953035" cy="3714776"/>
          </a:xfrm>
        </p:spPr>
      </p:pic>
      <p:pic>
        <p:nvPicPr>
          <p:cNvPr id="12" name="Turinio vietos rezervavimo ženklas 11" descr="lapkan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643050"/>
            <a:ext cx="3575329" cy="48577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o vietos rezervavimo ženklas 7" descr="sypseno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500042"/>
            <a:ext cx="5715040" cy="4286280"/>
          </a:xfrm>
        </p:spPr>
      </p:pic>
      <p:sp>
        <p:nvSpPr>
          <p:cNvPr id="7" name="Teksto vietos rezervavimo ženklas 6"/>
          <p:cNvSpPr>
            <a:spLocks noGrp="1"/>
          </p:cNvSpPr>
          <p:nvPr>
            <p:ph type="body" sz="half" idx="2"/>
          </p:nvPr>
        </p:nvSpPr>
        <p:spPr>
          <a:xfrm>
            <a:off x="785786" y="5214950"/>
            <a:ext cx="7572428" cy="1143008"/>
          </a:xfrm>
        </p:spPr>
        <p:txBody>
          <a:bodyPr>
            <a:normAutofit lnSpcReduction="10000"/>
          </a:bodyPr>
          <a:lstStyle/>
          <a:p>
            <a:r>
              <a:rPr lang="lt-LT" sz="2000" b="1" i="1" dirty="0" smtClean="0"/>
              <a:t>	</a:t>
            </a:r>
            <a:r>
              <a:rPr lang="lt-LT" sz="2400" b="1" i="1" dirty="0" smtClean="0"/>
              <a:t>Įvykdytas spalio mėnesio iššūkis ,,Kiekviename žmoguje yra saulė, tik leiskit jai šviesti” vaikams suteikė begalę emocijų, šypsenų ir juoko.. </a:t>
            </a:r>
            <a:r>
              <a:rPr lang="lt-LT" sz="2400" b="1" i="1" dirty="0" smtClean="0">
                <a:sym typeface="Wingdings" pitchFamily="2" charset="2"/>
              </a:rPr>
              <a:t></a:t>
            </a:r>
            <a:endParaRPr lang="lt-LT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2643174" y="785794"/>
            <a:ext cx="6286544" cy="1470025"/>
          </a:xfrm>
        </p:spPr>
        <p:txBody>
          <a:bodyPr/>
          <a:lstStyle/>
          <a:p>
            <a:r>
              <a:rPr lang="lt-LT" b="1" dirty="0" smtClean="0"/>
              <a:t>Komanda ,,Kregždžiukai”</a:t>
            </a:r>
            <a:endParaRPr lang="lt-LT" b="1" dirty="0"/>
          </a:p>
        </p:txBody>
      </p:sp>
      <p:sp>
        <p:nvSpPr>
          <p:cNvPr id="6" name="Paantraštė 5"/>
          <p:cNvSpPr>
            <a:spLocks noGrp="1"/>
          </p:cNvSpPr>
          <p:nvPr>
            <p:ph type="subTitle" idx="1"/>
          </p:nvPr>
        </p:nvSpPr>
        <p:spPr>
          <a:xfrm>
            <a:off x="2643174" y="2285992"/>
            <a:ext cx="6178159" cy="4178347"/>
          </a:xfrm>
        </p:spPr>
        <p:txBody>
          <a:bodyPr/>
          <a:lstStyle/>
          <a:p>
            <a:r>
              <a:rPr lang="lt-LT" b="1" dirty="0" smtClean="0">
                <a:solidFill>
                  <a:schemeClr val="tx1"/>
                </a:solidFill>
              </a:rPr>
              <a:t>Lazdijų darželis – mokykla ,,Kregždutė” projekto vadovės</a:t>
            </a:r>
            <a:r>
              <a:rPr lang="lt-LT" dirty="0" smtClean="0">
                <a:solidFill>
                  <a:schemeClr val="tx1"/>
                </a:solidFill>
              </a:rPr>
              <a:t>:</a:t>
            </a:r>
          </a:p>
          <a:p>
            <a:r>
              <a:rPr lang="lt-LT" i="1" dirty="0" smtClean="0">
                <a:solidFill>
                  <a:schemeClr val="tx1"/>
                </a:solidFill>
              </a:rPr>
              <a:t>Jolanta </a:t>
            </a:r>
            <a:r>
              <a:rPr lang="lt-LT" i="1" dirty="0" err="1" smtClean="0">
                <a:solidFill>
                  <a:schemeClr val="tx1"/>
                </a:solidFill>
              </a:rPr>
              <a:t>Jaruševičienė</a:t>
            </a:r>
            <a:r>
              <a:rPr lang="lt-LT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lt-LT" i="1" dirty="0" smtClean="0">
                <a:solidFill>
                  <a:schemeClr val="tx1"/>
                </a:solidFill>
              </a:rPr>
              <a:t>Rita </a:t>
            </a:r>
            <a:r>
              <a:rPr lang="lt-LT" i="1" dirty="0" err="1" smtClean="0">
                <a:solidFill>
                  <a:schemeClr val="tx1"/>
                </a:solidFill>
              </a:rPr>
              <a:t>Busilienė</a:t>
            </a:r>
            <a:endParaRPr lang="lt-LT" i="1" dirty="0" smtClean="0">
              <a:solidFill>
                <a:schemeClr val="tx1"/>
              </a:solidFill>
            </a:endParaRPr>
          </a:p>
          <a:p>
            <a:r>
              <a:rPr lang="lt-LT" i="1" dirty="0" smtClean="0">
                <a:solidFill>
                  <a:schemeClr val="tx1"/>
                </a:solidFill>
              </a:rPr>
              <a:t>Vilma </a:t>
            </a:r>
            <a:r>
              <a:rPr lang="lt-LT" i="1" dirty="0" err="1" smtClean="0">
                <a:solidFill>
                  <a:schemeClr val="tx1"/>
                </a:solidFill>
              </a:rPr>
              <a:t>Apanavičienė</a:t>
            </a:r>
            <a:endParaRPr lang="lt-LT" i="1" dirty="0" smtClean="0">
              <a:solidFill>
                <a:schemeClr val="tx1"/>
              </a:solidFill>
            </a:endParaRPr>
          </a:p>
          <a:p>
            <a:r>
              <a:rPr lang="lt-LT" i="1" dirty="0" smtClean="0">
                <a:solidFill>
                  <a:schemeClr val="tx1"/>
                </a:solidFill>
              </a:rPr>
              <a:t>Jolanta Černiauskienė</a:t>
            </a:r>
            <a:endParaRPr lang="lt-LT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127</Words>
  <Application>Microsoft Office PowerPoint</Application>
  <PresentationFormat>Demonstracija ekrane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Office tema</vt:lpstr>
      <vt:lpstr>Lazdijų darželis – mokykla ,,Kregždutė”</vt:lpstr>
      <vt:lpstr> Spalio mėnesio iššūkis    Spalio mėnesio iššūkis kviečia į kiekvieną vaiką pažiūrėti kaip į savitą, išskirtinę asmenybę, leisti vaikams išreikšti savo idėjas, norus, bei mintis.</vt:lpstr>
      <vt:lpstr>Skaidrė 3</vt:lpstr>
      <vt:lpstr>Kiekvienas iš vaikų pasirinko sau gražiausią, spalvingiausią medžio lapą, kūrė ne tik įvairiausius ornamentus, bet ir ratelyje pasakojo įvairias pasakas...</vt:lpstr>
      <vt:lpstr>Šypsenų tako kūrimas tiek iš lapų, tiek iš kankorėžių vaikams suteikė galimybę išreikšti savo vidinę saulę, apie kurią kadaise ir kalbėjo žymusis Sokratas..</vt:lpstr>
      <vt:lpstr>Skaidrė 6</vt:lpstr>
      <vt:lpstr>Komanda ,,Kregždžiukai”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Lazdijų darželis – mokykla ,,Kregždutė”</dc:title>
  <dc:creator>dell</dc:creator>
  <cp:lastModifiedBy>dell</cp:lastModifiedBy>
  <cp:revision>6</cp:revision>
  <dcterms:created xsi:type="dcterms:W3CDTF">2020-10-25T16:48:31Z</dcterms:created>
  <dcterms:modified xsi:type="dcterms:W3CDTF">2020-10-25T17:46:35Z</dcterms:modified>
</cp:coreProperties>
</file>