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2" r:id="rId7"/>
    <p:sldId id="263" r:id="rId8"/>
    <p:sldId id="260" r:id="rId9"/>
    <p:sldId id="261" r:id="rId10"/>
  </p:sldIdLst>
  <p:sldSz cx="12192000" cy="6858000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oWaVrfNJzFXw4d2QA3SlZQCm5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 snapToGrid="0">
      <p:cViewPr varScale="1">
        <p:scale>
          <a:sx n="120" d="100"/>
          <a:sy n="12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151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50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17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78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346f7c8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346f7c8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08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81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1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ismopolis.lt/tema/buk-atsakingas-ir-padek-tokiais-buti-tevams/info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04800" y="1163052"/>
            <a:ext cx="6368716" cy="484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None/>
            </a:pPr>
            <a:r>
              <a:rPr lang="lt-LT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SAUGAUS EISMO PROJEKTO </a:t>
            </a:r>
            <a:br>
              <a:rPr lang="lt-LT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„AUGU SAUGUS IR ATSAKINGAS“ </a:t>
            </a:r>
            <a:r>
              <a:rPr lang="lt-LT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VASARIO MĖNESIO TEMA </a:t>
            </a:r>
            <a:br>
              <a:rPr lang="lt-LT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4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„Pagrindiniai saugaus eismo reikalavimai tamsiuoju paros metu. Atšvaitai“   </a:t>
            </a:r>
            <a:r>
              <a:rPr lang="lt-LT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15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lt-LT" sz="15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t-LT" sz="2800" dirty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28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2800" dirty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28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15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lt-LT" sz="15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t-LT" sz="15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lt-LT" sz="15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500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96824" y="5550569"/>
            <a:ext cx="7811465" cy="129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  <a:t>ŠIAULIŲ ZOKNIŲ PROGIMNAZIJOS</a:t>
            </a:r>
            <a:b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  <a:t>1 klasės komanda „DRAUGIŠKAS EISMAS“,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  <a:t>2023 m. vasaris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4335">
            <a:off x="6389670" y="732379"/>
            <a:ext cx="5117858" cy="455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333"/>
              <a:buFont typeface="Arial"/>
              <a:buNone/>
            </a:pPr>
            <a:r>
              <a:rPr lang="lt-LT" sz="3000" dirty="0">
                <a:latin typeface="Comic Sans MS"/>
                <a:ea typeface="Comic Sans MS"/>
                <a:cs typeface="Comic Sans MS"/>
                <a:sym typeface="Comic Sans MS"/>
              </a:rPr>
              <a:t>Pirmiausia komandos mokiniai apžiūrėjo savo kuprines ir suskaičiavo kiek atšvaitų turi. </a:t>
            </a:r>
            <a:endParaRPr sz="4600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784272"/>
            <a:ext cx="105156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33" y="2476640"/>
            <a:ext cx="3055843" cy="4074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53" y="2454897"/>
            <a:ext cx="3072150" cy="409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76" y="1462620"/>
            <a:ext cx="3072150" cy="409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1" y="1573112"/>
            <a:ext cx="3060768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2" y="365125"/>
            <a:ext cx="11102788" cy="863787"/>
          </a:xfrm>
        </p:spPr>
        <p:txBody>
          <a:bodyPr/>
          <a:lstStyle/>
          <a:p>
            <a:r>
              <a:rPr lang="lt-LT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Atliko ir pristatė tyrimą, ar klasės draugai rūpinasi savo saugumu.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2" y="1769081"/>
            <a:ext cx="2840982" cy="37920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318" y="2285999"/>
            <a:ext cx="9910482" cy="389096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4" y="3551201"/>
            <a:ext cx="4186518" cy="3142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529" y="1051717"/>
            <a:ext cx="560880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471647" y="365125"/>
            <a:ext cx="3397624" cy="56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2800" dirty="0">
                <a:latin typeface="Comic Sans MS"/>
                <a:ea typeface="Comic Sans MS"/>
                <a:cs typeface="Comic Sans MS"/>
                <a:sym typeface="Comic Sans MS"/>
              </a:rPr>
              <a:t>Pirmokai taip pat atliko bandymą ir išsiaiškino atšvaito </a:t>
            </a:r>
            <a:r>
              <a:rPr lang="lt-LT" sz="2800" dirty="0" smtClean="0">
                <a:latin typeface="Comic Sans MS"/>
                <a:ea typeface="Comic Sans MS"/>
                <a:cs typeface="Comic Sans MS"/>
                <a:sym typeface="Comic Sans MS"/>
              </a:rPr>
              <a:t>savybes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 smtClean="0">
                <a:latin typeface="Comic Sans MS"/>
                <a:ea typeface="Comic Sans MS"/>
                <a:cs typeface="Comic Sans MS"/>
                <a:sym typeface="Comic Sans MS"/>
              </a:rPr>
              <a:t>bei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 smtClean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lt-LT" sz="2800" dirty="0" err="1" smtClean="0">
                <a:latin typeface="Comic Sans MS"/>
                <a:ea typeface="Comic Sans MS"/>
                <a:cs typeface="Comic Sans MS"/>
                <a:sym typeface="Comic Sans MS"/>
              </a:rPr>
              <a:t>šskyrė</a:t>
            </a:r>
            <a:r>
              <a:rPr lang="lt-LT" sz="2800" dirty="0" smtClean="0">
                <a:latin typeface="Comic Sans MS"/>
                <a:ea typeface="Comic Sans MS"/>
                <a:cs typeface="Comic Sans MS"/>
                <a:sym typeface="Comic Sans MS"/>
              </a:rPr>
              <a:t> daiktus padedančius vairuotojams laiku pastebėti pėsčiuosius tamsoje arba esant blogam matomumui.</a:t>
            </a: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7" y="130449"/>
            <a:ext cx="6477591" cy="486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737741">
            <a:off x="554669" y="2279583"/>
            <a:ext cx="4896208" cy="387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55" y="2143376"/>
            <a:ext cx="3421672" cy="456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346f7c8ec_0_7"/>
          <p:cNvSpPr txBox="1">
            <a:spLocks noGrp="1"/>
          </p:cNvSpPr>
          <p:nvPr>
            <p:ph type="title"/>
          </p:nvPr>
        </p:nvSpPr>
        <p:spPr>
          <a:xfrm>
            <a:off x="420975" y="365125"/>
            <a:ext cx="11488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latin typeface="Comic Sans MS"/>
                <a:ea typeface="Comic Sans MS"/>
                <a:cs typeface="Comic Sans MS"/>
                <a:sym typeface="Comic Sans MS"/>
              </a:rPr>
              <a:t>Kūrė ir pasigamino savo sukurtus atšvaitus.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g21346f7c8ec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g21346f7c8e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450" y="2191000"/>
            <a:ext cx="5602749" cy="4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1346f7c8ec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27840">
            <a:off x="1472737" y="1773211"/>
            <a:ext cx="3294302" cy="439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45" y="3550772"/>
            <a:ext cx="2328110" cy="3104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17" y="268782"/>
            <a:ext cx="2312894" cy="3083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4" y="291994"/>
            <a:ext cx="2329175" cy="3105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94" y="253683"/>
            <a:ext cx="2335541" cy="31140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17" y="3525007"/>
            <a:ext cx="2326341" cy="3101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22" y="3550772"/>
            <a:ext cx="2334877" cy="3110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94" y="3550772"/>
            <a:ext cx="2333065" cy="31107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66" y="262683"/>
            <a:ext cx="2314810" cy="30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18" y="957186"/>
            <a:ext cx="11129682" cy="1325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                                      </a:t>
            </a:r>
            <a:r>
              <a:rPr lang="lt-LT" dirty="0" smtClean="0">
                <a:latin typeface="Comic Sans MS" panose="030F0702030302020204" pitchFamily="66" charset="0"/>
              </a:rPr>
              <a:t>Štai kaip pavyko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65" y="2282749"/>
            <a:ext cx="3825970" cy="38512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0" y="1320006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lt-LT" sz="3000">
                <a:latin typeface="Comic Sans MS"/>
                <a:ea typeface="Comic Sans MS"/>
                <a:cs typeface="Comic Sans MS"/>
                <a:sym typeface="Comic Sans MS"/>
              </a:rPr>
              <a:t>Aptarė kas dar </a:t>
            </a:r>
            <a:r>
              <a:rPr lang="lt-LT" sz="30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padėtų užtikrinti eismo dalyvių saugumą </a:t>
            </a:r>
            <a:r>
              <a:rPr lang="lt-LT" sz="3000">
                <a:latin typeface="Comic Sans MS"/>
                <a:ea typeface="Comic Sans MS"/>
                <a:cs typeface="Comic Sans MS"/>
                <a:sym typeface="Comic Sans MS"/>
              </a:rPr>
              <a:t> tamsiuoju paros metu.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38" y="1690813"/>
            <a:ext cx="7729216" cy="486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10843">
            <a:off x="7817625" y="2969475"/>
            <a:ext cx="3983325" cy="35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4000" y="343516"/>
            <a:ext cx="9232899" cy="289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lt-LT" sz="3600" dirty="0">
                <a:latin typeface="Comic Sans MS"/>
                <a:ea typeface="Comic Sans MS"/>
                <a:cs typeface="Comic Sans MS"/>
                <a:sym typeface="Comic Sans MS"/>
              </a:rPr>
              <a:t>Mūsų šūkis: </a:t>
            </a:r>
            <a:r>
              <a:rPr lang="lt-LT" sz="4000" dirty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40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4000" dirty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40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2800" b="0" i="0" u="none" strike="noStrike" cap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Būkim atsakingi ir padėkim </a:t>
            </a:r>
            <a:br>
              <a:rPr lang="lt-LT" sz="2800" b="0" i="0" u="none" strike="noStrike" cap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lt-LT" sz="2800" b="0" i="0" u="none" strike="noStrike" cap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suaugusiesiems tokiems būti!</a:t>
            </a:r>
            <a:r>
              <a:rPr lang="lt-LT" sz="2800" b="0" i="0" u="none" strike="noStrike" cap="none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lt-LT" sz="2800" b="0" i="0" u="none" strike="noStrike" cap="none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127000" y="2108200"/>
            <a:ext cx="11226800" cy="474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50000"/>
              <a:buNone/>
            </a:pPr>
            <a:endParaRPr sz="5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50000"/>
              <a:buNone/>
            </a:pPr>
            <a:endParaRPr sz="5600" dirty="0" smtClean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endParaRPr sz="9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Audrius</a:t>
            </a: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lt-LT" sz="960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Domantas</a:t>
            </a: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endParaRPr lang="lt-LT" sz="9600" dirty="0" smtClean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Donatas</a:t>
            </a: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lt-LT" sz="960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Dorotėja,</a:t>
            </a:r>
            <a:endParaRPr sz="9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Gustas, Emilija,</a:t>
            </a:r>
            <a:endParaRPr sz="9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Kamilė, Lijana, </a:t>
            </a:r>
            <a:r>
              <a:rPr lang="lt-LT" sz="960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Lukas,</a:t>
            </a:r>
            <a:endParaRPr sz="9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dirty="0" err="1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Maksim</a:t>
            </a: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, Rokas, </a:t>
            </a:r>
            <a:endParaRPr lang="lt-LT" sz="9600" dirty="0" smtClean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Tajus</a:t>
            </a: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lt-LT" sz="9600" dirty="0" err="1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Tėja</a:t>
            </a:r>
            <a:r>
              <a:rPr lang="lt-LT" sz="960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 sz="9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Smiltė, Viltė</a:t>
            </a:r>
            <a:endParaRPr sz="9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9166"/>
              <a:buNone/>
            </a:pPr>
            <a:endParaRPr sz="9600" dirty="0">
              <a:solidFill>
                <a:srgbClr val="0F0E1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E14"/>
              </a:buClr>
              <a:buSzPct val="29166"/>
              <a:buNone/>
            </a:pPr>
            <a:r>
              <a:rPr lang="lt-LT" sz="9600" i="0" dirty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</a:t>
            </a:r>
            <a:r>
              <a:rPr lang="lt-LT" sz="9600" i="0" dirty="0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Parengė mokytoja Inga </a:t>
            </a:r>
            <a:r>
              <a:rPr lang="lt-LT" sz="9600" i="0" dirty="0" err="1" smtClean="0">
                <a:solidFill>
                  <a:srgbClr val="0F0E14"/>
                </a:solidFill>
                <a:latin typeface="Comic Sans MS"/>
                <a:ea typeface="Comic Sans MS"/>
                <a:cs typeface="Comic Sans MS"/>
                <a:sym typeface="Comic Sans MS"/>
              </a:rPr>
              <a:t>Zykienė</a:t>
            </a:r>
            <a:endParaRPr sz="9600" dirty="0" smtClean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solidFill>
                <a:srgbClr val="0F0E1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182" y="152400"/>
            <a:ext cx="2605418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8325" y="2300472"/>
            <a:ext cx="5291451" cy="39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9323" y="4517625"/>
            <a:ext cx="2004427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5525" y="152400"/>
            <a:ext cx="2605425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115</Words>
  <Application>Microsoft Office PowerPoint</Application>
  <PresentationFormat>Widescreen</PresentationFormat>
  <Paragraphs>28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Open Sans</vt:lpstr>
      <vt:lpstr>Times New Roman</vt:lpstr>
      <vt:lpstr>Calibri</vt:lpstr>
      <vt:lpstr>Comic Sans MS</vt:lpstr>
      <vt:lpstr>Office Theme</vt:lpstr>
      <vt:lpstr>SAUGAUS EISMO PROJEKTO  „AUGU SAUGUS IR ATSAKINGAS“    VASARIO MĖNESIO TEMA  „Pagrindiniai saugaus eismo reikalavimai tamsiuoju paros metu. Atšvaitai“          </vt:lpstr>
      <vt:lpstr>Pirmiausia komandos mokiniai apžiūrėjo savo kuprines ir suskaičiavo kiek atšvaitų turi. </vt:lpstr>
      <vt:lpstr>Atliko ir pristatė tyrimą, ar klasės draugai rūpinasi savo saugumu.</vt:lpstr>
      <vt:lpstr>Pirmokai taip pat atliko bandymą ir išsiaiškino atšvaito savybes bei išskyrė daiktus padedančius vairuotojams laiku pastebėti pėsčiuosius tamsoje arba esant blogam matomumui.</vt:lpstr>
      <vt:lpstr>Kūrė ir pasigamino savo sukurtus atšvaitus.</vt:lpstr>
      <vt:lpstr>PowerPoint Presentation</vt:lpstr>
      <vt:lpstr>                                       Štai kaip pavyko!</vt:lpstr>
      <vt:lpstr>Aptarė kas dar padėtų užtikrinti eismo dalyvių saugumą  tamsiuoju paros metu.</vt:lpstr>
      <vt:lpstr>Mūsų šūkis:   - Būkim atsakingi ir padėkim  suaugusiesiems tokiems būti!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SAUGAUS EISMO PROJEKTO  „AUGU SAUGUS IR ATSAKINGAS“    VASARIO MĖNESIO TEMA  „Pagrindiniai saugaus eismo reikalavimai tamsiuoju paros metu. Atšvaitai“          </dc:title>
  <dc:creator>Inga Zykienė</dc:creator>
  <cp:lastModifiedBy>Irena Kniševskienė</cp:lastModifiedBy>
  <cp:revision>12</cp:revision>
  <dcterms:created xsi:type="dcterms:W3CDTF">2021-03-04T09:19:29Z</dcterms:created>
  <dcterms:modified xsi:type="dcterms:W3CDTF">2023-03-01T07:21:22Z</dcterms:modified>
</cp:coreProperties>
</file>