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2BD733-5382-4E17-9ABA-066B7147B8AA}" type="datetimeFigureOut">
              <a:rPr lang="lt-LT" smtClean="0"/>
              <a:t>2023.02.28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3AB714-301A-46E6-AFCE-8833384F7095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800" b="1" dirty="0" smtClean="0"/>
              <a:t>„Sveikata visus metus 2023“</a:t>
            </a:r>
            <a:endParaRPr lang="lt-LT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Kauno Bernardo Brazdžionio mokyklos 1-4kl.  Neformalaus ugdymo </a:t>
            </a:r>
            <a:r>
              <a:rPr lang="lt-LT" sz="2400" dirty="0" smtClean="0">
                <a:sym typeface="Symbol"/>
              </a:rPr>
              <a:t> </a:t>
            </a:r>
            <a:r>
              <a:rPr lang="lt-LT" sz="2400" dirty="0" smtClean="0"/>
              <a:t>sporto būrelio mokiniai.</a:t>
            </a:r>
            <a:endParaRPr lang="lt-L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5224"/>
            <a:ext cx="1212924" cy="12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Autofit/>
          </a:bodyPr>
          <a:lstStyle/>
          <a:p>
            <a:r>
              <a:rPr lang="lt-LT" sz="3200" b="1" dirty="0" smtClean="0"/>
              <a:t>Vasario mėnesio iššūkis </a:t>
            </a:r>
            <a:r>
              <a:rPr lang="lt-LT" sz="3200" dirty="0" smtClean="0">
                <a:sym typeface="Symbol"/>
              </a:rPr>
              <a:t></a:t>
            </a:r>
            <a:br>
              <a:rPr lang="lt-LT" sz="3200" dirty="0" smtClean="0">
                <a:sym typeface="Symbol"/>
              </a:rPr>
            </a:br>
            <a:r>
              <a:rPr lang="lt-LT" sz="3200" dirty="0" smtClean="0">
                <a:sym typeface="Symbol"/>
              </a:rPr>
              <a:t> </a:t>
            </a:r>
            <a:r>
              <a:rPr lang="fi-FI" sz="3200" dirty="0"/>
              <a:t>Sveikata–ne viskas, tačiau be jos–viskas niekas</a:t>
            </a:r>
            <a:r>
              <a:rPr lang="fi-FI" sz="3200" dirty="0" smtClean="0"/>
              <a:t>.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1400" i="1" dirty="0">
                <a:solidFill>
                  <a:schemeClr val="bg1"/>
                </a:solidFill>
                <a:latin typeface="Verdana"/>
              </a:rPr>
              <a:t>(H.Mahler)</a:t>
            </a:r>
            <a:r>
              <a:rPr lang="lt-LT" sz="3200" dirty="0" smtClean="0"/>
              <a:t/>
            </a:r>
            <a:br>
              <a:rPr lang="lt-LT" sz="3200" dirty="0" smtClean="0"/>
            </a:br>
            <a:endParaRPr lang="lt-LT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382219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Mokiniai diskusijos metu stengėsi išsiaiškinti kas yra sveikata? 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Ir štai ką išsiaiškinome</a:t>
            </a:r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!  </a:t>
            </a:r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lt-LT" sz="20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„Sveikata tai laimė</a:t>
            </a:r>
            <a:r>
              <a:rPr lang="lt-LT" sz="2000" dirty="0" smtClean="0">
                <a:solidFill>
                  <a:schemeClr val="accent3"/>
                </a:solidFill>
                <a:sym typeface="Symbol"/>
              </a:rPr>
              <a:t>“  Adrijus 1a klasė</a:t>
            </a:r>
          </a:p>
          <a:p>
            <a:pPr marL="0" indent="0">
              <a:buNone/>
            </a:pPr>
            <a:endParaRPr lang="lt-LT" sz="2000" dirty="0" smtClean="0">
              <a:solidFill>
                <a:schemeClr val="accent3"/>
              </a:solidFill>
              <a:sym typeface="Symbol"/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rgbClr val="00B0F0"/>
                </a:solidFill>
                <a:sym typeface="Symbol"/>
              </a:rPr>
              <a:t>„Sveikata tai stiprūs kaulai</a:t>
            </a:r>
            <a:r>
              <a:rPr lang="en-GB" sz="2000" dirty="0" smtClean="0">
                <a:solidFill>
                  <a:srgbClr val="00B0F0"/>
                </a:solidFill>
                <a:sym typeface="Symbol"/>
              </a:rPr>
              <a:t>! </a:t>
            </a:r>
            <a:r>
              <a:rPr lang="lt-LT" sz="2000" dirty="0" smtClean="0">
                <a:solidFill>
                  <a:srgbClr val="00B0F0"/>
                </a:solidFill>
                <a:sym typeface="Symbol"/>
              </a:rPr>
              <a:t>“</a:t>
            </a:r>
            <a:r>
              <a:rPr lang="en-GB" sz="2000" dirty="0" smtClean="0">
                <a:solidFill>
                  <a:srgbClr val="00B0F0"/>
                </a:solidFill>
                <a:sym typeface="Symbol"/>
              </a:rPr>
              <a:t> </a:t>
            </a:r>
            <a:r>
              <a:rPr lang="lt-LT" sz="2000" dirty="0" smtClean="0">
                <a:solidFill>
                  <a:srgbClr val="00B0F0"/>
                </a:solidFill>
                <a:sym typeface="Symbol"/>
              </a:rPr>
              <a:t>Tadas 1a klasė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76056" y="2636912"/>
            <a:ext cx="3822192" cy="3447288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lt-LT" b="1" dirty="0">
                <a:solidFill>
                  <a:schemeClr val="bg2">
                    <a:lumMod val="75000"/>
                  </a:schemeClr>
                </a:solidFill>
              </a:rPr>
              <a:t>O štai ką sako mokslininkai: </a:t>
            </a:r>
          </a:p>
          <a:p>
            <a:pPr marL="0" lvl="0" indent="0">
              <a:buClr>
                <a:srgbClr val="94C600"/>
              </a:buClr>
              <a:buNone/>
            </a:pPr>
            <a:endParaRPr lang="lt-LT" sz="2000" b="1" i="1" dirty="0" smtClean="0">
              <a:solidFill>
                <a:srgbClr val="3E3D2D"/>
              </a:solidFill>
            </a:endParaRPr>
          </a:p>
          <a:p>
            <a:pPr marL="0" lvl="0" indent="0" algn="ctr">
              <a:buClr>
                <a:srgbClr val="94C600"/>
              </a:buClr>
              <a:buNone/>
            </a:pPr>
            <a:r>
              <a:rPr lang="lt-LT" sz="1800" b="1" i="1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lt-LT" sz="1800" b="1" i="1" dirty="0">
                <a:solidFill>
                  <a:schemeClr val="bg1">
                    <a:lumMod val="50000"/>
                  </a:schemeClr>
                </a:solidFill>
              </a:rPr>
              <a:t>Sveikata – tai fizinė, dvasinė ir socialinė gerovė, o ne tik ligos ar negalios nebuvimas.“ </a:t>
            </a:r>
            <a:r>
              <a:rPr lang="lt-LT" sz="1800" dirty="0">
                <a:solidFill>
                  <a:schemeClr val="bg1">
                    <a:lumMod val="50000"/>
                  </a:schemeClr>
                </a:solidFill>
              </a:rPr>
              <a:t>PSO.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00748"/>
            <a:ext cx="2047816" cy="17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Kodėl mums reikalinga sveikata? Ir ką darytumėme be sveikatos?</a:t>
            </a: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solidFill>
                  <a:schemeClr val="bg2">
                    <a:lumMod val="50000"/>
                  </a:schemeClr>
                </a:solidFill>
              </a:rPr>
              <a:t>Štai ką sužinojome</a:t>
            </a:r>
            <a:r>
              <a:rPr lang="lt-LT" b="1" dirty="0" smtClean="0">
                <a:solidFill>
                  <a:schemeClr val="bg2">
                    <a:lumMod val="50000"/>
                  </a:schemeClr>
                </a:solidFill>
                <a:sym typeface="Symbol"/>
              </a:rPr>
              <a:t> </a:t>
            </a:r>
            <a:r>
              <a:rPr lang="lt-LT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lt-LT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„Sveikata reikalinga, tam kad nesirgtumėme“ Ieva 2akl.</a:t>
            </a:r>
          </a:p>
          <a:p>
            <a:pPr marL="0" indent="0">
              <a:buNone/>
            </a:pPr>
            <a:endParaRPr lang="lt-LT" sz="20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„Sveikata reikalinga tam, kad būtumėme laimingi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! </a:t>
            </a:r>
            <a:r>
              <a:rPr lang="lt-LT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Liepa 1a kl.</a:t>
            </a:r>
            <a:endParaRPr lang="lt-L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4008" y="2636912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 smtClean="0">
                <a:solidFill>
                  <a:schemeClr val="accent3"/>
                </a:solidFill>
              </a:rPr>
              <a:t>„Be sveikatos būtumėme liūdni“ Lukas 2a kl.</a:t>
            </a:r>
          </a:p>
          <a:p>
            <a:pPr marL="0" indent="0">
              <a:buNone/>
            </a:pPr>
            <a:endParaRPr lang="lt-LT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chemeClr val="accent3"/>
                </a:solidFill>
              </a:rPr>
              <a:t>„ Be sveikatos mums viską skaudėtų ir greit pavargtumėme“ Tajus 1A kl.</a:t>
            </a:r>
          </a:p>
          <a:p>
            <a:pPr marL="0" indent="0">
              <a:buNone/>
            </a:pPr>
            <a:endParaRPr lang="lt-LT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lt-LT" sz="2000" dirty="0" smtClean="0">
                <a:solidFill>
                  <a:schemeClr val="accent3"/>
                </a:solidFill>
              </a:rPr>
              <a:t>„Be sveikatos, dažnai sirgtumėme“ Emilis 2a</a:t>
            </a:r>
            <a:endParaRPr lang="lt-LT" sz="20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57192"/>
            <a:ext cx="2942456" cy="12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Ką daryti, kad būtumėme sveiki?</a:t>
            </a:r>
            <a:endParaRPr lang="lt-L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„Vaikščioti gryname ore“  Adrijus 1a kl.</a:t>
            </a:r>
          </a:p>
          <a:p>
            <a:pPr marL="0" indent="0">
              <a:buNone/>
            </a:pPr>
            <a:r>
              <a:rPr lang="lt-LT" dirty="0"/>
              <a:t>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„Sveikai valgyti“ Ieva 3a kl.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>
                <a:solidFill>
                  <a:srgbClr val="00B0F0"/>
                </a:solidFill>
              </a:rPr>
              <a:t>„Gerti daug vandens“ Tadas 1akl.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accent1"/>
                </a:solidFill>
              </a:rPr>
              <a:t>„Daug sportuoti</a:t>
            </a:r>
            <a:r>
              <a:rPr lang="en-GB" dirty="0" smtClean="0">
                <a:solidFill>
                  <a:schemeClr val="accent1"/>
                </a:solidFill>
              </a:rPr>
              <a:t>!</a:t>
            </a:r>
            <a:r>
              <a:rPr lang="lt-LT" dirty="0" smtClean="0">
                <a:solidFill>
                  <a:schemeClr val="accent1"/>
                </a:solidFill>
              </a:rPr>
              <a:t>“ Lukas 2a kl.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>
                <a:solidFill>
                  <a:srgbClr val="C00000"/>
                </a:solidFill>
              </a:rPr>
              <a:t>„Valgyti vaisius“ Emilė 2a kl.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89" y="4431407"/>
            <a:ext cx="4359353" cy="24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800" b="1" dirty="0" smtClean="0"/>
              <a:t>Vėliau</a:t>
            </a:r>
            <a:r>
              <a:rPr lang="en-GB" sz="2800" b="1" dirty="0" smtClean="0"/>
              <a:t>,</a:t>
            </a:r>
            <a:r>
              <a:rPr lang="lt-LT" sz="2800" b="1" dirty="0" smtClean="0"/>
              <a:t> </a:t>
            </a:r>
            <a:r>
              <a:rPr lang="lt-LT" sz="2800" b="1" dirty="0" smtClean="0"/>
              <a:t>dirbdami po </a:t>
            </a:r>
            <a:r>
              <a:rPr lang="lt-LT" sz="2800" b="1" dirty="0" smtClean="0"/>
              <a:t>vieną</a:t>
            </a:r>
            <a:r>
              <a:rPr lang="en-GB" sz="2800" b="1" dirty="0" smtClean="0"/>
              <a:t>,</a:t>
            </a:r>
            <a:r>
              <a:rPr lang="lt-LT" sz="2800" b="1" dirty="0" smtClean="0"/>
              <a:t> </a:t>
            </a:r>
            <a:r>
              <a:rPr lang="lt-LT" sz="2800" b="1" dirty="0" smtClean="0"/>
              <a:t>vaikai piešė, kaip įsivaizduoja sveiką žmogų ir ką daryti jog tokiu taptum</a:t>
            </a:r>
            <a:r>
              <a:rPr lang="en-GB" sz="2800" b="1" dirty="0" smtClean="0"/>
              <a:t>!</a:t>
            </a:r>
            <a:endParaRPr lang="lt-LT" sz="2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1332583" cy="177677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03311"/>
            <a:ext cx="1156041" cy="15413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82906"/>
            <a:ext cx="2376263" cy="1782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06489"/>
            <a:ext cx="1491630" cy="1988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181566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V</a:t>
            </a:r>
            <a:r>
              <a:rPr lang="lt-LT" sz="3600" b="1" dirty="0" smtClean="0"/>
              <a:t>ėliau kibome į darbus ir pradėjome sportuoti</a:t>
            </a:r>
            <a:r>
              <a:rPr lang="en-GB" sz="3600" b="1" dirty="0" smtClean="0"/>
              <a:t>!</a:t>
            </a:r>
            <a:endParaRPr lang="lt-LT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44" y="2047156"/>
            <a:ext cx="2182155" cy="244827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15" y="4797152"/>
            <a:ext cx="1264052" cy="16854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8" y="2276872"/>
            <a:ext cx="1491630" cy="1988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4" b="25394"/>
          <a:stretch/>
        </p:blipFill>
        <p:spPr>
          <a:xfrm>
            <a:off x="5004048" y="2633359"/>
            <a:ext cx="2013106" cy="149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97" y="4365104"/>
            <a:ext cx="1671898" cy="2229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2" b="13751"/>
          <a:stretch/>
        </p:blipFill>
        <p:spPr>
          <a:xfrm>
            <a:off x="7271312" y="1521836"/>
            <a:ext cx="1799083" cy="2006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b="18384"/>
          <a:stretch/>
        </p:blipFill>
        <p:spPr>
          <a:xfrm>
            <a:off x="3132294" y="4928345"/>
            <a:ext cx="2264087" cy="1634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8" y="4554464"/>
            <a:ext cx="15456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Ačiū ir būkime sveiki</a:t>
            </a:r>
            <a:r>
              <a:rPr lang="en-GB" dirty="0" smtClean="0"/>
              <a:t>, </a:t>
            </a:r>
            <a:r>
              <a:rPr lang="lt-LT" dirty="0" smtClean="0"/>
              <a:t>kad turėtumėme viską</a:t>
            </a:r>
            <a:r>
              <a:rPr lang="en-GB" dirty="0" smtClean="0"/>
              <a:t>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248472" cy="2942067"/>
          </a:xfrm>
        </p:spPr>
      </p:pic>
    </p:spTree>
    <p:extLst>
      <p:ext uri="{BB962C8B-B14F-4D97-AF65-F5344CB8AC3E}">
        <p14:creationId xmlns:p14="http://schemas.microsoft.com/office/powerpoint/2010/main" val="2295259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246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„Sveikata visus metus 2023“</vt:lpstr>
      <vt:lpstr>Vasario mėnesio iššūkis   Sveikata–ne viskas, tačiau be jos–viskas niekas. (H.Mahler) </vt:lpstr>
      <vt:lpstr>Kodėl mums reikalinga sveikata? Ir ką darytumėme be sveikatos?</vt:lpstr>
      <vt:lpstr>Ką daryti, kad būtumėme sveiki?</vt:lpstr>
      <vt:lpstr>Vėliau, dirbdami po vieną, vaikai piešė, kaip įsivaizduoja sveiką žmogų ir ką daryti jog tokiu taptum!</vt:lpstr>
      <vt:lpstr>Vėliau kibome į darbus ir pradėjome sportuoti!</vt:lpstr>
      <vt:lpstr>Ačiū ir būkime sveiki, kad turėtumėme viską!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„Sveikata visus metus 2023“</dc:title>
  <dc:creator>Skaistė</dc:creator>
  <cp:lastModifiedBy>Skaistė</cp:lastModifiedBy>
  <cp:revision>7</cp:revision>
  <dcterms:created xsi:type="dcterms:W3CDTF">2023-02-26T18:28:14Z</dcterms:created>
  <dcterms:modified xsi:type="dcterms:W3CDTF">2023-02-28T10:45:05Z</dcterms:modified>
</cp:coreProperties>
</file>