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 smtClean="0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lpe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aveikslėlis skilty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/>
            </a:r>
            <a:br>
              <a:rPr lang="lt-LT" dirty="0" smtClean="0"/>
            </a:br>
            <a:r>
              <a:rPr lang="lt-LT" dirty="0"/>
              <a:t/>
            </a:r>
            <a:br>
              <a:rPr lang="lt-LT" dirty="0"/>
            </a:br>
            <a:r>
              <a:rPr lang="lt-LT" dirty="0" smtClean="0"/>
              <a:t/>
            </a:r>
            <a:br>
              <a:rPr lang="lt-LT" dirty="0" smtClean="0"/>
            </a:br>
            <a:r>
              <a:rPr lang="lt-LT" dirty="0" smtClean="0"/>
              <a:t>Druskininkų savivaldybės </a:t>
            </a:r>
            <a:r>
              <a:rPr lang="lt-LT" dirty="0"/>
              <a:t>Viečiūnų </a:t>
            </a:r>
            <a:r>
              <a:rPr lang="lt-LT" dirty="0" smtClean="0"/>
              <a:t>progimnazijos, </a:t>
            </a:r>
            <a:r>
              <a:rPr lang="lt-LT" dirty="0"/>
              <a:t>,,Liepukų“ komanda</a:t>
            </a:r>
            <a:br>
              <a:rPr lang="lt-LT" dirty="0"/>
            </a:br>
            <a:endParaRPr lang="lt-LT" dirty="0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lt-LT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„Žmogus  tampa labai drąsus, kai yra užtikrintas, kad jį myli“:</a:t>
            </a:r>
            <a:br>
              <a:rPr lang="lt-LT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sz="28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37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Kiekvieną rytą apsikabiname ir palinkime ,,Geros dienelės“</a:t>
            </a:r>
            <a:br>
              <a:rPr lang="lt-LT" dirty="0"/>
            </a:br>
            <a:endParaRPr lang="lt-LT" dirty="0"/>
          </a:p>
        </p:txBody>
      </p:sp>
      <p:pic>
        <p:nvPicPr>
          <p:cNvPr id="4" name="Turinio vietos rezervavimo ženklas 3" descr="C:\Users\Student\Desktop\KETVERI METAI 2018-2022 – kopija\rugsėjo mėn iššūkis\20190926_100840 – kopija.jpg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17" y="2072640"/>
            <a:ext cx="7158445" cy="4014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9336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Apkabinimas, kaip vaistas nuo blogos nuotaikos</a:t>
            </a:r>
            <a:r>
              <a:rPr lang="lt-LT" dirty="0" smtClean="0"/>
              <a:t>... :)</a:t>
            </a:r>
            <a:r>
              <a:rPr lang="lt-LT" dirty="0"/>
              <a:t/>
            </a:r>
            <a:br>
              <a:rPr lang="lt-LT" dirty="0"/>
            </a:br>
            <a:endParaRPr lang="lt-LT" b="1" dirty="0"/>
          </a:p>
        </p:txBody>
      </p:sp>
      <p:pic>
        <p:nvPicPr>
          <p:cNvPr id="4" name="Turinio vietos rezervavimo ženklas 3" descr="C:\Users\Student\Desktop\KETVERI METAI 2018-2022 – kopija\Juoko joga\20220209_134738.jpg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05347" y="1985556"/>
            <a:ext cx="4798426" cy="4362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2555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Bendra veikla suvienija mus.</a:t>
            </a:r>
            <a:r>
              <a:rPr lang="lt-LT" dirty="0"/>
              <a:t/>
            </a:r>
            <a:br>
              <a:rPr lang="lt-LT" dirty="0"/>
            </a:br>
            <a:endParaRPr lang="lt-LT" dirty="0"/>
          </a:p>
        </p:txBody>
      </p:sp>
      <p:pic>
        <p:nvPicPr>
          <p:cNvPr id="5" name="Paveikslėlis 4" descr="C:\Users\Student\Desktop\KETVERI METAI 2018-2022 – kopija\Juoko joga\20220209_1047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903" y="1994263"/>
            <a:ext cx="5529943" cy="42933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urinio vietos rezervavimo ženklas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lt-LT" dirty="0" smtClean="0"/>
              <a:t>                                </a:t>
            </a:r>
            <a:endParaRPr lang="lt-LT" i="1" dirty="0"/>
          </a:p>
        </p:txBody>
      </p:sp>
    </p:spTree>
    <p:extLst>
      <p:ext uri="{BB962C8B-B14F-4D97-AF65-F5344CB8AC3E}">
        <p14:creationId xmlns:p14="http://schemas.microsoft.com/office/powerpoint/2010/main" val="1460550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Šeimos dalyvavimas renginiuose suartina mus, jaučiuosi mylimas.</a:t>
            </a:r>
            <a:endParaRPr lang="lt-LT" dirty="0"/>
          </a:p>
        </p:txBody>
      </p:sp>
      <p:pic>
        <p:nvPicPr>
          <p:cNvPr id="4" name="Turinio vietos rezervavimo ženklas 3" descr="C:\Users\Student\Desktop\KETVERI METAI 2018-2022 – kopija\ŠEIMOS TALENTŲ VAKARAS\20220404_182425.jpg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2605" y="3066820"/>
            <a:ext cx="2989933" cy="270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3425372" y="2471185"/>
            <a:ext cx="4592320" cy="3444240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05806" y="3188646"/>
            <a:ext cx="3231607" cy="242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83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Kai gerbiame kitus, tai gerbia ir  mus.</a:t>
            </a:r>
            <a:br>
              <a:rPr lang="lt-LT" dirty="0"/>
            </a:br>
            <a:endParaRPr lang="lt-LT" dirty="0"/>
          </a:p>
        </p:txBody>
      </p:sp>
      <p:pic>
        <p:nvPicPr>
          <p:cNvPr id="4" name="Turinio vietos rezervavimo ženklas 3" descr="C:\Users\Student\Desktop\KETVERI METAI 2018-2022 – kopija\SPORTUOJAM\20200918_121536.jpg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46" y="2647406"/>
            <a:ext cx="4423954" cy="331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veikslėlis 4" descr="C:\Users\Student\Desktop\KETVERI METAI 2018-2022 – kopija\SPORTUOJAM\20200918_1225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93334" y="2647405"/>
            <a:ext cx="4744631" cy="3317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028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48412" y="1062446"/>
            <a:ext cx="6873965" cy="515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95950"/>
      </p:ext>
    </p:extLst>
  </p:cSld>
  <p:clrMapOvr>
    <a:masterClrMapping/>
  </p:clrMapOvr>
</p:sld>
</file>

<file path=ppt/theme/theme1.xml><?xml version="1.0" encoding="utf-8"?>
<a:theme xmlns:a="http://schemas.openxmlformats.org/drawingml/2006/main" name="Lašelis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TM04033925[[fn=Lašelis]]</Template>
  <TotalTime>21</TotalTime>
  <Words>56</Words>
  <Application>Microsoft Office PowerPoint</Application>
  <PresentationFormat>Plačiaekranė</PresentationFormat>
  <Paragraphs>8</Paragraphs>
  <Slides>7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7</vt:i4>
      </vt:variant>
    </vt:vector>
  </HeadingPairs>
  <TitlesOfParts>
    <vt:vector size="11" baseType="lpstr">
      <vt:lpstr>Arial</vt:lpstr>
      <vt:lpstr>Times New Roman</vt:lpstr>
      <vt:lpstr>Tw Cen MT</vt:lpstr>
      <vt:lpstr>Lašelis</vt:lpstr>
      <vt:lpstr>   Druskininkų savivaldybės Viečiūnų progimnazijos, ,,Liepukų“ komanda </vt:lpstr>
      <vt:lpstr>Kiekvieną rytą apsikabiname ir palinkime ,,Geros dienelės“ </vt:lpstr>
      <vt:lpstr>Apkabinimas, kaip vaistas nuo blogos nuotaikos... :) </vt:lpstr>
      <vt:lpstr>Bendra veikla suvienija mus. </vt:lpstr>
      <vt:lpstr>Šeimos dalyvavimas renginiuose suartina mus, jaučiuosi mylimas.</vt:lpstr>
      <vt:lpstr>Kai gerbiame kitus, tai gerbia ir  mus. 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Druskininkų savivaldybės Viečiūnų progimnazijos, ,,Liepukų“ komanda </dc:title>
  <dc:creator>Aušra Trikšienė</dc:creator>
  <cp:lastModifiedBy>Aušra Trikšienė</cp:lastModifiedBy>
  <cp:revision>8</cp:revision>
  <dcterms:created xsi:type="dcterms:W3CDTF">2023-04-24T11:38:35Z</dcterms:created>
  <dcterms:modified xsi:type="dcterms:W3CDTF">2023-04-24T12:00:19Z</dcterms:modified>
</cp:coreProperties>
</file>