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5"/>
  </p:notesMasterIdLst>
  <p:handoutMasterIdLst>
    <p:handoutMasterId r:id="rId16"/>
  </p:handoutMasterIdLst>
  <p:sldIdLst>
    <p:sldId id="265" r:id="rId5"/>
    <p:sldId id="266" r:id="rId6"/>
    <p:sldId id="267" r:id="rId7"/>
    <p:sldId id="268" r:id="rId8"/>
    <p:sldId id="269" r:id="rId9"/>
    <p:sldId id="270" r:id="rId10"/>
    <p:sldId id="271" r:id="rId11"/>
    <p:sldId id="272" r:id="rId12"/>
    <p:sldId id="274" r:id="rId13"/>
    <p:sldId id="273" r:id="rId14"/>
  </p:sldIdLst>
  <p:sldSz cx="12192000" cy="6858000"/>
  <p:notesSz cx="6858000" cy="9144000"/>
  <p:defaultTextStyle>
    <a:defPPr rtl="0">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016" autoAdjust="0"/>
    <p:restoredTop sz="94695" autoAdjust="0"/>
  </p:normalViewPr>
  <p:slideViewPr>
    <p:cSldViewPr snapToGrid="0" showGuides="1">
      <p:cViewPr varScale="1">
        <p:scale>
          <a:sx n="76" d="100"/>
          <a:sy n="76" d="100"/>
        </p:scale>
        <p:origin x="-90" y="-12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1530"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24312-B6AB-4491-B341-2BB3F078D684}">
      <dsp:nvSpPr>
        <dsp:cNvPr id="0" name=""/>
        <dsp:cNvSpPr/>
      </dsp:nvSpPr>
      <dsp:spPr>
        <a:xfrm>
          <a:off x="0" y="1224756"/>
          <a:ext cx="2852737" cy="2852737"/>
        </a:xfrm>
        <a:prstGeom prst="ellipse">
          <a:avLst/>
        </a:prstGeom>
        <a:gradFill rotWithShape="0">
          <a:gsLst>
            <a:gs pos="0">
              <a:schemeClr val="accent2">
                <a:hueOff val="-1455363"/>
                <a:satOff val="-83928"/>
                <a:lumOff val="8628"/>
                <a:alphaOff val="0"/>
                <a:tint val="60000"/>
                <a:satMod val="160000"/>
              </a:schemeClr>
            </a:gs>
            <a:gs pos="46000">
              <a:schemeClr val="accent2">
                <a:hueOff val="-1455363"/>
                <a:satOff val="-83928"/>
                <a:lumOff val="8628"/>
                <a:alphaOff val="0"/>
                <a:tint val="86000"/>
                <a:satMod val="160000"/>
              </a:schemeClr>
            </a:gs>
            <a:gs pos="100000">
              <a:schemeClr val="accent2">
                <a:hueOff val="-1455363"/>
                <a:satOff val="-83928"/>
                <a:lumOff val="8628"/>
                <a:alphaOff val="0"/>
                <a:shade val="40000"/>
                <a:satMod val="160000"/>
              </a:schemeClr>
            </a:gs>
          </a:gsLst>
          <a:path path="circle">
            <a:fillToRect l="50000" t="155000" r="50000" b="-55000"/>
          </a:path>
        </a:gradFill>
        <a:ln w="9525" cap="flat" cmpd="sng" algn="ctr">
          <a:solidFill>
            <a:schemeClr val="lt1">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736C755-26C8-4FEA-91D7-F8104FF77E82}">
      <dsp:nvSpPr>
        <dsp:cNvPr id="0" name=""/>
        <dsp:cNvSpPr/>
      </dsp:nvSpPr>
      <dsp:spPr>
        <a:xfrm>
          <a:off x="570547" y="1795304"/>
          <a:ext cx="1711642" cy="1711642"/>
        </a:xfrm>
        <a:prstGeom prst="ellipse">
          <a:avLst/>
        </a:prstGeom>
        <a:gradFill rotWithShape="0">
          <a:gsLst>
            <a:gs pos="0">
              <a:schemeClr val="accent2">
                <a:hueOff val="-727682"/>
                <a:satOff val="-41964"/>
                <a:lumOff val="4314"/>
                <a:alphaOff val="0"/>
                <a:tint val="60000"/>
                <a:satMod val="160000"/>
              </a:schemeClr>
            </a:gs>
            <a:gs pos="46000">
              <a:schemeClr val="accent2">
                <a:hueOff val="-727682"/>
                <a:satOff val="-41964"/>
                <a:lumOff val="4314"/>
                <a:alphaOff val="0"/>
                <a:tint val="86000"/>
                <a:satMod val="160000"/>
              </a:schemeClr>
            </a:gs>
            <a:gs pos="100000">
              <a:schemeClr val="accent2">
                <a:hueOff val="-727682"/>
                <a:satOff val="-41964"/>
                <a:lumOff val="4314"/>
                <a:alphaOff val="0"/>
                <a:shade val="40000"/>
                <a:satMod val="160000"/>
              </a:schemeClr>
            </a:gs>
          </a:gsLst>
          <a:path path="circle">
            <a:fillToRect l="50000" t="155000" r="50000" b="-55000"/>
          </a:path>
        </a:gradFill>
        <a:ln w="9525" cap="flat" cmpd="sng" algn="ctr">
          <a:solidFill>
            <a:schemeClr val="lt1">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BC7FCC3-4508-4A2C-A699-80B56AC4DB56}">
      <dsp:nvSpPr>
        <dsp:cNvPr id="0" name=""/>
        <dsp:cNvSpPr/>
      </dsp:nvSpPr>
      <dsp:spPr>
        <a:xfrm>
          <a:off x="1141094" y="2365851"/>
          <a:ext cx="570547" cy="570547"/>
        </a:xfrm>
        <a:prstGeom prst="ellipse">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w="9525" cap="flat" cmpd="sng" algn="ctr">
          <a:solidFill>
            <a:schemeClr val="lt1">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721C4484-2C4E-47CE-9E3D-C44F02A7E166}">
      <dsp:nvSpPr>
        <dsp:cNvPr id="0" name=""/>
        <dsp:cNvSpPr/>
      </dsp:nvSpPr>
      <dsp:spPr>
        <a:xfrm>
          <a:off x="3328193" y="273844"/>
          <a:ext cx="1426368" cy="832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rtlCol="0" anchor="t" anchorCtr="0">
          <a:noAutofit/>
        </a:bodyPr>
        <a:lstStyle/>
        <a:p>
          <a:pPr marL="0" lvl="0" indent="0" algn="l" defTabSz="800100" rtl="0">
            <a:lnSpc>
              <a:spcPct val="90000"/>
            </a:lnSpc>
            <a:spcBef>
              <a:spcPct val="0"/>
            </a:spcBef>
            <a:spcAft>
              <a:spcPct val="35000"/>
            </a:spcAft>
            <a:buNone/>
          </a:pPr>
          <a:r>
            <a:rPr lang="lt" sz="1800" kern="1200"/>
            <a:t>A grupė</a:t>
          </a:r>
        </a:p>
        <a:p>
          <a:pPr marL="114300" lvl="1" indent="-114300" algn="l" defTabSz="622300" rtl="0">
            <a:lnSpc>
              <a:spcPct val="90000"/>
            </a:lnSpc>
            <a:spcBef>
              <a:spcPct val="0"/>
            </a:spcBef>
            <a:spcAft>
              <a:spcPct val="15000"/>
            </a:spcAft>
            <a:buChar char="•"/>
          </a:pPr>
          <a:r>
            <a:rPr lang="lt" sz="1400" kern="1200"/>
            <a:t>1 užduotis</a:t>
          </a:r>
        </a:p>
        <a:p>
          <a:pPr marL="114300" lvl="1" indent="-114300" algn="l" defTabSz="622300" rtl="0">
            <a:lnSpc>
              <a:spcPct val="90000"/>
            </a:lnSpc>
            <a:spcBef>
              <a:spcPct val="0"/>
            </a:spcBef>
            <a:spcAft>
              <a:spcPct val="15000"/>
            </a:spcAft>
            <a:buChar char="•"/>
          </a:pPr>
          <a:r>
            <a:rPr lang="lt" sz="1400" kern="1200"/>
            <a:t>2 užduotis</a:t>
          </a:r>
        </a:p>
      </dsp:txBody>
      <dsp:txXfrm>
        <a:off x="3328193" y="273844"/>
        <a:ext cx="1426368" cy="832048"/>
      </dsp:txXfrm>
    </dsp:sp>
    <dsp:sp modelId="{BD57CE74-1890-43D3-8AF8-CC63CCCAD27B}">
      <dsp:nvSpPr>
        <dsp:cNvPr id="0" name=""/>
        <dsp:cNvSpPr/>
      </dsp:nvSpPr>
      <dsp:spPr>
        <a:xfrm>
          <a:off x="2971601" y="689868"/>
          <a:ext cx="35659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47E073D5-28F9-48F7-9EE3-CD1ABC58D94E}">
      <dsp:nvSpPr>
        <dsp:cNvPr id="0" name=""/>
        <dsp:cNvSpPr/>
      </dsp:nvSpPr>
      <dsp:spPr>
        <a:xfrm rot="5400000">
          <a:off x="1217881" y="898831"/>
          <a:ext cx="1960781" cy="1543806"/>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CEA4BEA9-01EB-4151-A2FD-98FDADE4D4C5}">
      <dsp:nvSpPr>
        <dsp:cNvPr id="0" name=""/>
        <dsp:cNvSpPr/>
      </dsp:nvSpPr>
      <dsp:spPr>
        <a:xfrm>
          <a:off x="3328193" y="1105892"/>
          <a:ext cx="1426368" cy="832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rtlCol="0" anchor="t" anchorCtr="0">
          <a:noAutofit/>
        </a:bodyPr>
        <a:lstStyle/>
        <a:p>
          <a:pPr marL="0" lvl="0" indent="0" algn="l" defTabSz="800100" rtl="0">
            <a:lnSpc>
              <a:spcPct val="90000"/>
            </a:lnSpc>
            <a:spcBef>
              <a:spcPct val="0"/>
            </a:spcBef>
            <a:spcAft>
              <a:spcPct val="35000"/>
            </a:spcAft>
            <a:buNone/>
          </a:pPr>
          <a:r>
            <a:rPr lang="lt" sz="1800" kern="1200"/>
            <a:t>B grupė</a:t>
          </a:r>
        </a:p>
        <a:p>
          <a:pPr marL="114300" lvl="1" indent="-114300" algn="l" defTabSz="622300" rtl="0">
            <a:lnSpc>
              <a:spcPct val="90000"/>
            </a:lnSpc>
            <a:spcBef>
              <a:spcPct val="0"/>
            </a:spcBef>
            <a:spcAft>
              <a:spcPct val="15000"/>
            </a:spcAft>
            <a:buChar char="•"/>
          </a:pPr>
          <a:r>
            <a:rPr lang="lt" sz="1400" kern="1200"/>
            <a:t>1 užduotis</a:t>
          </a:r>
        </a:p>
        <a:p>
          <a:pPr marL="114300" lvl="1" indent="-114300" algn="l" defTabSz="622300" rtl="0">
            <a:lnSpc>
              <a:spcPct val="90000"/>
            </a:lnSpc>
            <a:spcBef>
              <a:spcPct val="0"/>
            </a:spcBef>
            <a:spcAft>
              <a:spcPct val="15000"/>
            </a:spcAft>
            <a:buChar char="•"/>
          </a:pPr>
          <a:r>
            <a:rPr lang="lt" sz="1400" kern="1200"/>
            <a:t>2 užduotis</a:t>
          </a:r>
        </a:p>
      </dsp:txBody>
      <dsp:txXfrm>
        <a:off x="3328193" y="1105892"/>
        <a:ext cx="1426368" cy="832048"/>
      </dsp:txXfrm>
    </dsp:sp>
    <dsp:sp modelId="{ED3D34C2-9BDC-4865-B076-019F361ABD54}">
      <dsp:nvSpPr>
        <dsp:cNvPr id="0" name=""/>
        <dsp:cNvSpPr/>
      </dsp:nvSpPr>
      <dsp:spPr>
        <a:xfrm>
          <a:off x="2971601" y="1521916"/>
          <a:ext cx="35659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6EAB163B-9BDD-4B30-AF27-57BCEF47A7CE}">
      <dsp:nvSpPr>
        <dsp:cNvPr id="0" name=""/>
        <dsp:cNvSpPr/>
      </dsp:nvSpPr>
      <dsp:spPr>
        <a:xfrm rot="5400000">
          <a:off x="1638754" y="1717899"/>
          <a:ext cx="1527926" cy="1134913"/>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F4B3DB09-8D8A-4833-A3A0-C8C2FB6EE995}">
      <dsp:nvSpPr>
        <dsp:cNvPr id="0" name=""/>
        <dsp:cNvSpPr/>
      </dsp:nvSpPr>
      <dsp:spPr>
        <a:xfrm>
          <a:off x="3328193" y="1937940"/>
          <a:ext cx="1426368" cy="832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rtlCol="0" anchor="t" anchorCtr="0">
          <a:noAutofit/>
        </a:bodyPr>
        <a:lstStyle/>
        <a:p>
          <a:pPr marL="0" lvl="0" indent="0" algn="l" defTabSz="800100" rtl="0">
            <a:lnSpc>
              <a:spcPct val="90000"/>
            </a:lnSpc>
            <a:spcBef>
              <a:spcPct val="0"/>
            </a:spcBef>
            <a:spcAft>
              <a:spcPct val="35000"/>
            </a:spcAft>
            <a:buNone/>
          </a:pPr>
          <a:r>
            <a:rPr lang="lt" sz="1800" kern="1200"/>
            <a:t>C grupė</a:t>
          </a:r>
        </a:p>
        <a:p>
          <a:pPr marL="114300" lvl="1" indent="-114300" algn="l" defTabSz="622300" rtl="0">
            <a:lnSpc>
              <a:spcPct val="90000"/>
            </a:lnSpc>
            <a:spcBef>
              <a:spcPct val="0"/>
            </a:spcBef>
            <a:spcAft>
              <a:spcPct val="15000"/>
            </a:spcAft>
            <a:buChar char="•"/>
          </a:pPr>
          <a:r>
            <a:rPr lang="lt" sz="1400" kern="1200"/>
            <a:t>1 užduotis</a:t>
          </a:r>
        </a:p>
        <a:p>
          <a:pPr marL="114300" lvl="1" indent="-114300" algn="l" defTabSz="622300" rtl="0">
            <a:lnSpc>
              <a:spcPct val="90000"/>
            </a:lnSpc>
            <a:spcBef>
              <a:spcPct val="0"/>
            </a:spcBef>
            <a:spcAft>
              <a:spcPct val="15000"/>
            </a:spcAft>
            <a:buChar char="•"/>
          </a:pPr>
          <a:r>
            <a:rPr lang="lt" sz="1400" kern="1200"/>
            <a:t>2 užduotis</a:t>
          </a:r>
        </a:p>
      </dsp:txBody>
      <dsp:txXfrm>
        <a:off x="3328193" y="1937940"/>
        <a:ext cx="1426368" cy="832048"/>
      </dsp:txXfrm>
    </dsp:sp>
    <dsp:sp modelId="{A0324D28-E700-487E-A5A5-E2FB1D5914A7}">
      <dsp:nvSpPr>
        <dsp:cNvPr id="0" name=""/>
        <dsp:cNvSpPr/>
      </dsp:nvSpPr>
      <dsp:spPr>
        <a:xfrm>
          <a:off x="2971601" y="2353965"/>
          <a:ext cx="35659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822C1557-A7EF-4D85-AEDD-F484CC850E49}">
      <dsp:nvSpPr>
        <dsp:cNvPr id="0" name=""/>
        <dsp:cNvSpPr/>
      </dsp:nvSpPr>
      <dsp:spPr>
        <a:xfrm rot="5400000">
          <a:off x="2060151" y="2536302"/>
          <a:ext cx="1091647" cy="726021"/>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Tree>
</dsp:drawing>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lt-LT" dirty="0"/>
          </a:p>
        </p:txBody>
      </p:sp>
      <p:sp>
        <p:nvSpPr>
          <p:cNvPr id="3" name="Datos vietos rezervavimo ženklas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53F607A-6A3E-4824-ADAF-5E28F9EFC0F6}" type="datetime1">
              <a:rPr lang="lt-LT" smtClean="0"/>
              <a:pPr rtl="0"/>
              <a:t>2023.02.22</a:t>
            </a:fld>
            <a:endParaRPr lang="lt-LT" dirty="0"/>
          </a:p>
        </p:txBody>
      </p:sp>
      <p:sp>
        <p:nvSpPr>
          <p:cNvPr id="4" name="Poraštės vietos rezervavimo ženklas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lt-LT" dirty="0"/>
          </a:p>
        </p:txBody>
      </p:sp>
      <p:sp>
        <p:nvSpPr>
          <p:cNvPr id="5" name="Skaidrės numerio vietos rezervavimo ženklas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78FE58C-C1A6-4C4C-90C2-B7F5B0504B2D}" type="slidenum">
              <a:rPr lang="lt-LT" smtClean="0"/>
              <a:pPr rtl="0"/>
              <a:t>‹#›</a:t>
            </a:fld>
            <a:endParaRPr lang="lt-LT" dirty="0"/>
          </a:p>
        </p:txBody>
      </p:sp>
    </p:spTree>
    <p:extLst>
      <p:ext uri="{BB962C8B-B14F-4D97-AF65-F5344CB8AC3E}">
        <p14:creationId xmlns:p14="http://schemas.microsoft.com/office/powerpoint/2010/main" xmlns="" val="4034605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lt-LT" noProof="0" dirty="0"/>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780D352-F5A6-4486-9761-0E6A163997A5}" type="datetime1">
              <a:rPr lang="lt-LT" noProof="0" smtClean="0"/>
              <a:pPr rtl="0"/>
              <a:t>2023.02.22</a:t>
            </a:fld>
            <a:endParaRPr lang="lt-LT" noProof="0" dirty="0"/>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lt-LT" noProof="0" dirty="0"/>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lt-LT" noProof="0" dirty="0"/>
              <a:t>Redaguoti šablono teksto stilius</a:t>
            </a:r>
          </a:p>
          <a:p>
            <a:pPr lvl="1" rtl="0"/>
            <a:r>
              <a:rPr lang="lt-LT" noProof="0" dirty="0"/>
              <a:t>Antras lygis</a:t>
            </a:r>
          </a:p>
          <a:p>
            <a:pPr lvl="2" rtl="0"/>
            <a:r>
              <a:rPr lang="lt-LT" noProof="0" dirty="0"/>
              <a:t>Trečias lygis</a:t>
            </a:r>
          </a:p>
          <a:p>
            <a:pPr lvl="3" rtl="0"/>
            <a:r>
              <a:rPr lang="lt-LT" noProof="0" dirty="0"/>
              <a:t>Ketvirtas lygis</a:t>
            </a:r>
          </a:p>
          <a:p>
            <a:pPr lvl="4" rtl="0"/>
            <a:r>
              <a:rPr lang="lt-LT" noProof="0" dirty="0"/>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lt-LT" noProof="0" dirty="0"/>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10E1E9A-E921-4174-A0FC-51868D7AC568}" type="slidenum">
              <a:rPr lang="lt-LT" noProof="0" smtClean="0"/>
              <a:pPr rtl="0"/>
              <a:t>‹#›</a:t>
            </a:fld>
            <a:endParaRPr lang="lt-LT" noProof="0" dirty="0"/>
          </a:p>
        </p:txBody>
      </p:sp>
    </p:spTree>
    <p:extLst>
      <p:ext uri="{BB962C8B-B14F-4D97-AF65-F5344CB8AC3E}">
        <p14:creationId xmlns:p14="http://schemas.microsoft.com/office/powerpoint/2010/main" xmlns="" val="3737860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rtl="0"/>
            <a:fld id="{810E1E9A-E921-4174-A0FC-51868D7AC568}" type="slidenum">
              <a:rPr lang="lt-LT" smtClean="0"/>
              <a:pPr rtl="0"/>
              <a:t>1</a:t>
            </a:fld>
            <a:endParaRPr lang="lt-LT" dirty="0"/>
          </a:p>
        </p:txBody>
      </p:sp>
    </p:spTree>
    <p:extLst>
      <p:ext uri="{BB962C8B-B14F-4D97-AF65-F5344CB8AC3E}">
        <p14:creationId xmlns:p14="http://schemas.microsoft.com/office/powerpoint/2010/main" xmlns="" val="3519895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rtl="0"/>
            <a:fld id="{810E1E9A-E921-4174-A0FC-51868D7AC568}" type="slidenum">
              <a:rPr lang="lt-LT" smtClean="0"/>
              <a:pPr rtl="0"/>
              <a:t>2</a:t>
            </a:fld>
            <a:endParaRPr lang="lt-LT" dirty="0"/>
          </a:p>
        </p:txBody>
      </p:sp>
    </p:spTree>
    <p:extLst>
      <p:ext uri="{BB962C8B-B14F-4D97-AF65-F5344CB8AC3E}">
        <p14:creationId xmlns:p14="http://schemas.microsoft.com/office/powerpoint/2010/main" xmlns="" val="3440194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rtl="0"/>
            <a:fld id="{810E1E9A-E921-4174-A0FC-51868D7AC568}" type="slidenum">
              <a:rPr lang="lt-LT" smtClean="0"/>
              <a:pPr rtl="0"/>
              <a:t>4</a:t>
            </a:fld>
            <a:endParaRPr lang="lt-LT" dirty="0"/>
          </a:p>
        </p:txBody>
      </p:sp>
    </p:spTree>
    <p:extLst>
      <p:ext uri="{BB962C8B-B14F-4D97-AF65-F5344CB8AC3E}">
        <p14:creationId xmlns:p14="http://schemas.microsoft.com/office/powerpoint/2010/main" xmlns="" val="4209558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rtl="0"/>
            <a:fld id="{810E1E9A-E921-4174-A0FC-51868D7AC568}" type="slidenum">
              <a:rPr lang="lt-LT" smtClean="0"/>
              <a:pPr rtl="0"/>
              <a:t>5</a:t>
            </a:fld>
            <a:endParaRPr lang="lt-LT" dirty="0"/>
          </a:p>
        </p:txBody>
      </p:sp>
    </p:spTree>
    <p:extLst>
      <p:ext uri="{BB962C8B-B14F-4D97-AF65-F5344CB8AC3E}">
        <p14:creationId xmlns:p14="http://schemas.microsoft.com/office/powerpoint/2010/main" xmlns="" val="1829173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adinė skaidrė">
    <p:spTree>
      <p:nvGrpSpPr>
        <p:cNvPr id="1" name=""/>
        <p:cNvGrpSpPr/>
        <p:nvPr/>
      </p:nvGrpSpPr>
      <p:grpSpPr>
        <a:xfrm>
          <a:off x="0" y="0"/>
          <a:ext cx="0" cy="0"/>
          <a:chOff x="0" y="0"/>
          <a:chExt cx="0" cy="0"/>
        </a:xfrm>
      </p:grpSpPr>
      <p:sp>
        <p:nvSpPr>
          <p:cNvPr id="2" name="Pavadinimas 1"/>
          <p:cNvSpPr>
            <a:spLocks noGrp="1"/>
          </p:cNvSpPr>
          <p:nvPr>
            <p:ph type="ctrTitle" hasCustomPrompt="1"/>
          </p:nvPr>
        </p:nvSpPr>
        <p:spPr>
          <a:xfrm>
            <a:off x="1524000" y="1041400"/>
            <a:ext cx="9144000" cy="2387600"/>
          </a:xfrm>
        </p:spPr>
        <p:txBody>
          <a:bodyPr rtlCol="0" anchor="b"/>
          <a:lstStyle>
            <a:lvl1pPr algn="ctr" rtl="0">
              <a:defRPr sz="6000"/>
            </a:lvl1pPr>
          </a:lstStyle>
          <a:p>
            <a:pPr rtl="0"/>
            <a:r>
              <a:rPr lang="lt-LT" noProof="0" dirty="0"/>
              <a:t>Spustelėję redaguokite šablono pavadinimo stilių</a:t>
            </a:r>
          </a:p>
        </p:txBody>
      </p:sp>
      <p:sp>
        <p:nvSpPr>
          <p:cNvPr id="3" name="Paantraštė 2"/>
          <p:cNvSpPr>
            <a:spLocks noGrp="1"/>
          </p:cNvSpPr>
          <p:nvPr>
            <p:ph type="subTitle" idx="1"/>
          </p:nvPr>
        </p:nvSpPr>
        <p:spPr>
          <a:xfrm>
            <a:off x="1524000" y="3602038"/>
            <a:ext cx="9144000" cy="1655762"/>
          </a:xfrm>
        </p:spPr>
        <p:txBody>
          <a:bodyPr rtlCol="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lt-LT" noProof="0" smtClean="0"/>
              <a:t>Spustelėkite ruošinio paantraštės stiliui keisti</a:t>
            </a:r>
            <a:endParaRPr lang="lt-LT" noProof="0" dirty="0"/>
          </a:p>
        </p:txBody>
      </p:sp>
      <p:sp>
        <p:nvSpPr>
          <p:cNvPr id="4" name="Datos vietos rezervavimo ženklas 3"/>
          <p:cNvSpPr>
            <a:spLocks noGrp="1"/>
          </p:cNvSpPr>
          <p:nvPr>
            <p:ph type="dt" sz="half" idx="10"/>
          </p:nvPr>
        </p:nvSpPr>
        <p:spPr/>
        <p:txBody>
          <a:bodyPr rtlCol="0"/>
          <a:lstStyle/>
          <a:p>
            <a:pPr rtl="0"/>
            <a:fld id="{6998E90E-3D4E-45B2-89D1-E6ED9BFEEB26}" type="datetime1">
              <a:rPr lang="lt-LT" noProof="0" smtClean="0"/>
              <a:pPr rtl="0"/>
              <a:t>2023.02.22</a:t>
            </a:fld>
            <a:endParaRPr lang="lt-LT" noProof="0" dirty="0"/>
          </a:p>
        </p:txBody>
      </p:sp>
      <p:sp>
        <p:nvSpPr>
          <p:cNvPr id="5" name="Poraštės vietos rezervavimo ženklas 4"/>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6" name="Skaidrės numerio vietos rezervavimo ženklas 5"/>
          <p:cNvSpPr>
            <a:spLocks noGrp="1"/>
          </p:cNvSpPr>
          <p:nvPr>
            <p:ph type="sldNum" sz="quarter" idx="12"/>
          </p:nvPr>
        </p:nvSpPr>
        <p:spPr/>
        <p:txBody>
          <a:bodyPr rtlCol="0"/>
          <a:lstStyle/>
          <a:p>
            <a:pPr rtl="0"/>
            <a:fld id="{71B7BAC7-FE87-40F6-AA24-4F4685D1B022}" type="slidenum">
              <a:rPr lang="lt-LT" noProof="0" smtClean="0"/>
              <a:pPr rtl="0"/>
              <a:t>‹#›</a:t>
            </a:fld>
            <a:endParaRPr lang="lt-LT" noProof="0" dirty="0"/>
          </a:p>
        </p:txBody>
      </p:sp>
    </p:spTree>
    <p:extLst>
      <p:ext uri="{BB962C8B-B14F-4D97-AF65-F5344CB8AC3E}">
        <p14:creationId xmlns:p14="http://schemas.microsoft.com/office/powerpoint/2010/main" xmlns="" val="646705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hasCustomPrompt="1"/>
          </p:nvPr>
        </p:nvSpPr>
        <p:spPr/>
        <p:txBody>
          <a:bodyPr rtlCol="0"/>
          <a:lstStyle>
            <a:lvl1pPr rtl="0">
              <a:defRPr/>
            </a:lvl1pPr>
          </a:lstStyle>
          <a:p>
            <a:pPr rtl="0"/>
            <a:r>
              <a:rPr lang="lt-LT" noProof="0" dirty="0"/>
              <a:t>Spustelėję redaguokite šablono pavadinimo stilių</a:t>
            </a:r>
          </a:p>
        </p:txBody>
      </p:sp>
      <p:sp>
        <p:nvSpPr>
          <p:cNvPr id="3" name="Vertikalaus teksto vietos rezervavimo ženklas 2"/>
          <p:cNvSpPr>
            <a:spLocks noGrp="1"/>
          </p:cNvSpPr>
          <p:nvPr>
            <p:ph type="body" orient="vert" idx="1"/>
          </p:nvPr>
        </p:nvSpPr>
        <p:spPr>
          <a:xfrm>
            <a:off x="1562100" y="1825625"/>
            <a:ext cx="9791700" cy="4351338"/>
          </a:xfrm>
        </p:spPr>
        <p:txBody>
          <a:bodyPr vert="eaVert" rtlCol="0"/>
          <a:lstStyle>
            <a:lvl1pPr rtl="0">
              <a:defRPr/>
            </a:lvl1pPr>
          </a:lstStyle>
          <a:p>
            <a:pPr lvl="0" rtl="0"/>
            <a:r>
              <a:rPr lang="lt-LT" noProof="0" smtClean="0"/>
              <a:t>Spustelėkite ruošinio teksto stiliams keisti</a:t>
            </a:r>
          </a:p>
          <a:p>
            <a:pPr lvl="1" rtl="0"/>
            <a:r>
              <a:rPr lang="lt-LT" noProof="0" smtClean="0"/>
              <a:t>Antras lygmuo</a:t>
            </a:r>
          </a:p>
          <a:p>
            <a:pPr lvl="2" rtl="0"/>
            <a:r>
              <a:rPr lang="lt-LT" noProof="0" smtClean="0"/>
              <a:t>Trečias lygmuo</a:t>
            </a:r>
          </a:p>
          <a:p>
            <a:pPr lvl="3" rtl="0"/>
            <a:r>
              <a:rPr lang="lt-LT" noProof="0" smtClean="0"/>
              <a:t>Ketvirtas lygmuo</a:t>
            </a:r>
          </a:p>
          <a:p>
            <a:pPr lvl="4" rtl="0"/>
            <a:r>
              <a:rPr lang="lt-LT" noProof="0" smtClean="0"/>
              <a:t>Penktas lygmuo</a:t>
            </a:r>
            <a:endParaRPr lang="lt-LT" noProof="0" dirty="0"/>
          </a:p>
        </p:txBody>
      </p:sp>
      <p:sp>
        <p:nvSpPr>
          <p:cNvPr id="4" name="Datos vietos rezervavimo ženklas 3"/>
          <p:cNvSpPr>
            <a:spLocks noGrp="1"/>
          </p:cNvSpPr>
          <p:nvPr>
            <p:ph type="dt" sz="half" idx="10"/>
          </p:nvPr>
        </p:nvSpPr>
        <p:spPr/>
        <p:txBody>
          <a:bodyPr rtlCol="0"/>
          <a:lstStyle/>
          <a:p>
            <a:pPr rtl="0"/>
            <a:fld id="{1F29A235-98D1-406F-AE5C-649387DB7A0B}" type="datetime1">
              <a:rPr lang="lt-LT" noProof="0" smtClean="0"/>
              <a:pPr rtl="0"/>
              <a:t>2023.02.22</a:t>
            </a:fld>
            <a:endParaRPr lang="lt-LT" noProof="0" dirty="0"/>
          </a:p>
        </p:txBody>
      </p:sp>
      <p:sp>
        <p:nvSpPr>
          <p:cNvPr id="5" name="Poraštės vietos rezervavimo ženklas 4"/>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6" name="Skaidrės numerio vietos rezervavimo ženklas 5"/>
          <p:cNvSpPr>
            <a:spLocks noGrp="1"/>
          </p:cNvSpPr>
          <p:nvPr>
            <p:ph type="sldNum" sz="quarter" idx="12"/>
          </p:nvPr>
        </p:nvSpPr>
        <p:spPr/>
        <p:txBody>
          <a:bodyPr rtlCol="0"/>
          <a:lstStyle/>
          <a:p>
            <a:pPr rtl="0"/>
            <a:fld id="{71B7BAC7-FE87-40F6-AA24-4F4685D1B022}" type="slidenum">
              <a:rPr lang="lt-LT" noProof="0" smtClean="0"/>
              <a:pPr rtl="0"/>
              <a:t>‹#›</a:t>
            </a:fld>
            <a:endParaRPr lang="lt-LT" noProof="0" dirty="0"/>
          </a:p>
        </p:txBody>
      </p:sp>
    </p:spTree>
    <p:extLst>
      <p:ext uri="{BB962C8B-B14F-4D97-AF65-F5344CB8AC3E}">
        <p14:creationId xmlns:p14="http://schemas.microsoft.com/office/powerpoint/2010/main" xmlns="" val="28218852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hasCustomPrompt="1"/>
          </p:nvPr>
        </p:nvSpPr>
        <p:spPr>
          <a:xfrm>
            <a:off x="8724900" y="365125"/>
            <a:ext cx="2628900" cy="5811838"/>
          </a:xfrm>
        </p:spPr>
        <p:txBody>
          <a:bodyPr vert="eaVert" rtlCol="0"/>
          <a:lstStyle>
            <a:lvl1pPr rtl="0">
              <a:defRPr/>
            </a:lvl1pPr>
          </a:lstStyle>
          <a:p>
            <a:pPr rtl="0"/>
            <a:r>
              <a:rPr lang="lt-LT" noProof="0" dirty="0"/>
              <a:t>Spustelėję redaguokite šablono pavadinimo stilių</a:t>
            </a:r>
          </a:p>
        </p:txBody>
      </p:sp>
      <p:sp>
        <p:nvSpPr>
          <p:cNvPr id="3" name="Vertikalaus teksto vietos rezervavimo ženklas 2"/>
          <p:cNvSpPr>
            <a:spLocks noGrp="1"/>
          </p:cNvSpPr>
          <p:nvPr>
            <p:ph type="body" orient="vert" idx="1"/>
          </p:nvPr>
        </p:nvSpPr>
        <p:spPr>
          <a:xfrm>
            <a:off x="1562100" y="365125"/>
            <a:ext cx="7010400" cy="5811838"/>
          </a:xfrm>
        </p:spPr>
        <p:txBody>
          <a:bodyPr vert="eaVert" rtlCol="0"/>
          <a:lstStyle>
            <a:lvl1pPr rtl="0">
              <a:defRPr/>
            </a:lvl1pPr>
          </a:lstStyle>
          <a:p>
            <a:pPr lvl="0" rtl="0"/>
            <a:r>
              <a:rPr lang="lt-LT" noProof="0" smtClean="0"/>
              <a:t>Spustelėkite ruošinio teksto stiliams keisti</a:t>
            </a:r>
          </a:p>
          <a:p>
            <a:pPr lvl="1" rtl="0"/>
            <a:r>
              <a:rPr lang="lt-LT" noProof="0" smtClean="0"/>
              <a:t>Antras lygmuo</a:t>
            </a:r>
          </a:p>
          <a:p>
            <a:pPr lvl="2" rtl="0"/>
            <a:r>
              <a:rPr lang="lt-LT" noProof="0" smtClean="0"/>
              <a:t>Trečias lygmuo</a:t>
            </a:r>
          </a:p>
          <a:p>
            <a:pPr lvl="3" rtl="0"/>
            <a:r>
              <a:rPr lang="lt-LT" noProof="0" smtClean="0"/>
              <a:t>Ketvirtas lygmuo</a:t>
            </a:r>
          </a:p>
          <a:p>
            <a:pPr lvl="4" rtl="0"/>
            <a:r>
              <a:rPr lang="lt-LT" noProof="0" smtClean="0"/>
              <a:t>Penktas lygmuo</a:t>
            </a:r>
            <a:endParaRPr lang="lt-LT" noProof="0" dirty="0"/>
          </a:p>
        </p:txBody>
      </p:sp>
      <p:sp>
        <p:nvSpPr>
          <p:cNvPr id="4" name="Datos vietos rezervavimo ženklas 3"/>
          <p:cNvSpPr>
            <a:spLocks noGrp="1"/>
          </p:cNvSpPr>
          <p:nvPr>
            <p:ph type="dt" sz="half" idx="10"/>
          </p:nvPr>
        </p:nvSpPr>
        <p:spPr/>
        <p:txBody>
          <a:bodyPr rtlCol="0"/>
          <a:lstStyle/>
          <a:p>
            <a:pPr rtl="0"/>
            <a:fld id="{CA6BF957-BB54-4968-85A1-5A6897E97E26}" type="datetime1">
              <a:rPr lang="lt-LT" noProof="0" smtClean="0"/>
              <a:pPr rtl="0"/>
              <a:t>2023.02.22</a:t>
            </a:fld>
            <a:endParaRPr lang="lt-LT" noProof="0" dirty="0"/>
          </a:p>
        </p:txBody>
      </p:sp>
      <p:sp>
        <p:nvSpPr>
          <p:cNvPr id="5" name="Poraštės vietos rezervavimo ženklas 4"/>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6" name="Skaidrės numerio vietos rezervavimo ženklas 5"/>
          <p:cNvSpPr>
            <a:spLocks noGrp="1"/>
          </p:cNvSpPr>
          <p:nvPr>
            <p:ph type="sldNum" sz="quarter" idx="12"/>
          </p:nvPr>
        </p:nvSpPr>
        <p:spPr/>
        <p:txBody>
          <a:bodyPr rtlCol="0"/>
          <a:lstStyle/>
          <a:p>
            <a:pPr rtl="0"/>
            <a:fld id="{71B7BAC7-FE87-40F6-AA24-4F4685D1B022}" type="slidenum">
              <a:rPr lang="lt-LT" noProof="0" smtClean="0"/>
              <a:pPr rtl="0"/>
              <a:t>‹#›</a:t>
            </a:fld>
            <a:endParaRPr lang="lt-LT" noProof="0" dirty="0"/>
          </a:p>
        </p:txBody>
      </p:sp>
    </p:spTree>
    <p:extLst>
      <p:ext uri="{BB962C8B-B14F-4D97-AF65-F5344CB8AC3E}">
        <p14:creationId xmlns:p14="http://schemas.microsoft.com/office/powerpoint/2010/main" xmlns="" val="33888301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aveikslėlis su antrašte">
    <p:spTree>
      <p:nvGrpSpPr>
        <p:cNvPr id="1" name=""/>
        <p:cNvGrpSpPr/>
        <p:nvPr/>
      </p:nvGrpSpPr>
      <p:grpSpPr>
        <a:xfrm>
          <a:off x="0" y="0"/>
          <a:ext cx="0" cy="0"/>
          <a:chOff x="0" y="0"/>
          <a:chExt cx="0" cy="0"/>
        </a:xfrm>
      </p:grpSpPr>
      <p:sp>
        <p:nvSpPr>
          <p:cNvPr id="9" name="Pavadinimas 1"/>
          <p:cNvSpPr>
            <a:spLocks noGrp="1"/>
          </p:cNvSpPr>
          <p:nvPr>
            <p:ph type="title" hasCustomPrompt="1"/>
          </p:nvPr>
        </p:nvSpPr>
        <p:spPr>
          <a:xfrm>
            <a:off x="1562100" y="457200"/>
            <a:ext cx="3932237" cy="1600200"/>
          </a:xfrm>
        </p:spPr>
        <p:txBody>
          <a:bodyPr rtlCol="0" anchor="b"/>
          <a:lstStyle>
            <a:lvl1pPr rtl="0">
              <a:defRPr sz="3200"/>
            </a:lvl1pPr>
          </a:lstStyle>
          <a:p>
            <a:pPr rtl="0"/>
            <a:r>
              <a:rPr lang="lt-LT" noProof="0" dirty="0"/>
              <a:t>Spustelėję redaguokite šablono pavadinimo stilių</a:t>
            </a:r>
          </a:p>
        </p:txBody>
      </p:sp>
      <p:sp>
        <p:nvSpPr>
          <p:cNvPr id="3" name="Paveikslėlio vietos rezervavimo ženklas 2" descr="Tuščias vietos rezervavimo ženklas vaizdui įtraukti. Spustelėkite vietos rezervavimo ženklą ir pasirinkite vaizdą, kurį norite įtraukti"/>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lt-LT" noProof="0" smtClean="0"/>
              <a:t>Spustelėkite piktogramą, jei norite įtraukti paveikslėlį</a:t>
            </a:r>
            <a:endParaRPr lang="lt-LT" noProof="0" dirty="0"/>
          </a:p>
        </p:txBody>
      </p:sp>
      <p:sp>
        <p:nvSpPr>
          <p:cNvPr id="8" name="Teksto vietos rezervavimo ženklas 3"/>
          <p:cNvSpPr>
            <a:spLocks noGrp="1"/>
          </p:cNvSpPr>
          <p:nvPr>
            <p:ph type="body" sz="half" idx="2"/>
          </p:nvPr>
        </p:nvSpPr>
        <p:spPr>
          <a:xfrm>
            <a:off x="1562100" y="2101850"/>
            <a:ext cx="3932237" cy="3759200"/>
          </a:xfrm>
        </p:spPr>
        <p:txBody>
          <a:bodyPr rtlCol="0"/>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noProof="0" smtClean="0"/>
              <a:t>Spustelėkite ruošinio teksto stiliams keisti</a:t>
            </a:r>
          </a:p>
        </p:txBody>
      </p:sp>
      <p:sp>
        <p:nvSpPr>
          <p:cNvPr id="5" name="Datos vietos rezervavimo ženklas 4"/>
          <p:cNvSpPr>
            <a:spLocks noGrp="1"/>
          </p:cNvSpPr>
          <p:nvPr>
            <p:ph type="dt" sz="half" idx="10"/>
          </p:nvPr>
        </p:nvSpPr>
        <p:spPr/>
        <p:txBody>
          <a:bodyPr rtlCol="0"/>
          <a:lstStyle/>
          <a:p>
            <a:pPr rtl="0"/>
            <a:fld id="{69DC9E71-BE09-4773-97DD-86038FD5984D}" type="datetime1">
              <a:rPr lang="lt-LT" noProof="0" smtClean="0"/>
              <a:pPr rtl="0"/>
              <a:t>2023.02.22</a:t>
            </a:fld>
            <a:endParaRPr lang="lt-LT" noProof="0" dirty="0"/>
          </a:p>
        </p:txBody>
      </p:sp>
      <p:sp>
        <p:nvSpPr>
          <p:cNvPr id="6" name="Poraštės vietos rezervavimo ženklas 5"/>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7" name="Skaidrės numerio vietos rezervavimo ženklas 6"/>
          <p:cNvSpPr>
            <a:spLocks noGrp="1"/>
          </p:cNvSpPr>
          <p:nvPr>
            <p:ph type="sldNum" sz="quarter" idx="12"/>
          </p:nvPr>
        </p:nvSpPr>
        <p:spPr/>
        <p:txBody>
          <a:bodyPr rtlCol="0"/>
          <a:lstStyle/>
          <a:p>
            <a:pPr rtl="0"/>
            <a:fld id="{71B7BAC7-FE87-40F6-AA24-4F4685D1B022}" type="slidenum">
              <a:rPr lang="lt-LT" noProof="0" smtClean="0"/>
              <a:pPr rtl="0"/>
              <a:t>‹#›</a:t>
            </a:fld>
            <a:endParaRPr lang="lt-LT" noProof="0" dirty="0"/>
          </a:p>
        </p:txBody>
      </p:sp>
    </p:spTree>
    <p:extLst>
      <p:ext uri="{BB962C8B-B14F-4D97-AF65-F5344CB8AC3E}">
        <p14:creationId xmlns:p14="http://schemas.microsoft.com/office/powerpoint/2010/main" xmlns="" val="34138888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hasCustomPrompt="1"/>
          </p:nvPr>
        </p:nvSpPr>
        <p:spPr/>
        <p:txBody>
          <a:bodyPr rtlCol="0"/>
          <a:lstStyle>
            <a:lvl1pPr rtl="0">
              <a:defRPr/>
            </a:lvl1pPr>
          </a:lstStyle>
          <a:p>
            <a:pPr rtl="0"/>
            <a:r>
              <a:rPr lang="lt-LT" noProof="0" dirty="0"/>
              <a:t>Spustelėję redaguokite šablono pavadinimo stilių</a:t>
            </a:r>
          </a:p>
        </p:txBody>
      </p:sp>
      <p:sp>
        <p:nvSpPr>
          <p:cNvPr id="3" name="Turinio vietos rezervavimo ženklas 2"/>
          <p:cNvSpPr>
            <a:spLocks noGrp="1"/>
          </p:cNvSpPr>
          <p:nvPr>
            <p:ph idx="1"/>
          </p:nvPr>
        </p:nvSpPr>
        <p:spPr/>
        <p:txBody>
          <a:bodyPr rtlCol="0"/>
          <a:lstStyle>
            <a:lvl1pPr rtl="0">
              <a:defRPr/>
            </a:lvl1pPr>
          </a:lstStyle>
          <a:p>
            <a:pPr lvl="0" rtl="0"/>
            <a:r>
              <a:rPr lang="lt-LT" noProof="0" smtClean="0"/>
              <a:t>Spustelėkite ruošinio teksto stiliams keisti</a:t>
            </a:r>
          </a:p>
          <a:p>
            <a:pPr lvl="1" rtl="0"/>
            <a:r>
              <a:rPr lang="lt-LT" noProof="0" smtClean="0"/>
              <a:t>Antras lygmuo</a:t>
            </a:r>
          </a:p>
          <a:p>
            <a:pPr lvl="2" rtl="0"/>
            <a:r>
              <a:rPr lang="lt-LT" noProof="0" smtClean="0"/>
              <a:t>Trečias lygmuo</a:t>
            </a:r>
          </a:p>
          <a:p>
            <a:pPr lvl="3" rtl="0"/>
            <a:r>
              <a:rPr lang="lt-LT" noProof="0" smtClean="0"/>
              <a:t>Ketvirtas lygmuo</a:t>
            </a:r>
          </a:p>
          <a:p>
            <a:pPr lvl="4" rtl="0"/>
            <a:r>
              <a:rPr lang="lt-LT" noProof="0" smtClean="0"/>
              <a:t>Penktas lygmuo</a:t>
            </a:r>
            <a:endParaRPr lang="lt-LT" noProof="0" dirty="0"/>
          </a:p>
        </p:txBody>
      </p:sp>
      <p:sp>
        <p:nvSpPr>
          <p:cNvPr id="4" name="Datos vietos rezervavimo ženklas 3"/>
          <p:cNvSpPr>
            <a:spLocks noGrp="1"/>
          </p:cNvSpPr>
          <p:nvPr>
            <p:ph type="dt" sz="half" idx="10"/>
          </p:nvPr>
        </p:nvSpPr>
        <p:spPr/>
        <p:txBody>
          <a:bodyPr rtlCol="0"/>
          <a:lstStyle/>
          <a:p>
            <a:pPr rtl="0"/>
            <a:fld id="{E6637C3C-B2E7-4B80-B3D1-2261694A4C76}" type="datetime1">
              <a:rPr lang="lt-LT" noProof="0" smtClean="0"/>
              <a:pPr rtl="0"/>
              <a:t>2023.02.22</a:t>
            </a:fld>
            <a:endParaRPr lang="lt-LT" noProof="0" dirty="0"/>
          </a:p>
        </p:txBody>
      </p:sp>
      <p:sp>
        <p:nvSpPr>
          <p:cNvPr id="5" name="Poraštės vietos rezervavimo ženklas 4"/>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6" name="Skaidrės numerio vietos rezervavimo ženklas 5"/>
          <p:cNvSpPr>
            <a:spLocks noGrp="1"/>
          </p:cNvSpPr>
          <p:nvPr>
            <p:ph type="sldNum" sz="quarter" idx="12"/>
          </p:nvPr>
        </p:nvSpPr>
        <p:spPr/>
        <p:txBody>
          <a:bodyPr rtlCol="0"/>
          <a:lstStyle/>
          <a:p>
            <a:pPr rtl="0"/>
            <a:fld id="{71B7BAC7-FE87-40F6-AA24-4F4685D1B022}" type="slidenum">
              <a:rPr lang="lt-LT" noProof="0" smtClean="0"/>
              <a:pPr rtl="0"/>
              <a:t>‹#›</a:t>
            </a:fld>
            <a:endParaRPr lang="lt-LT" noProof="0" dirty="0"/>
          </a:p>
        </p:txBody>
      </p:sp>
    </p:spTree>
    <p:extLst>
      <p:ext uri="{BB962C8B-B14F-4D97-AF65-F5344CB8AC3E}">
        <p14:creationId xmlns:p14="http://schemas.microsoft.com/office/powerpoint/2010/main" xmlns="" val="2198793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hasCustomPrompt="1"/>
          </p:nvPr>
        </p:nvSpPr>
        <p:spPr>
          <a:xfrm>
            <a:off x="1241658" y="1709738"/>
            <a:ext cx="10105791" cy="2862262"/>
          </a:xfrm>
        </p:spPr>
        <p:txBody>
          <a:bodyPr rtlCol="0" anchor="b"/>
          <a:lstStyle>
            <a:lvl1pPr rtl="0">
              <a:defRPr sz="6000"/>
            </a:lvl1pPr>
          </a:lstStyle>
          <a:p>
            <a:pPr rtl="0"/>
            <a:r>
              <a:rPr lang="lt-LT" noProof="0" dirty="0"/>
              <a:t>Spustelėję redaguokite šablono pavadinimo stilių</a:t>
            </a:r>
          </a:p>
        </p:txBody>
      </p:sp>
      <p:sp>
        <p:nvSpPr>
          <p:cNvPr id="3" name="Teksto vietos rezervavimo ženklas 2"/>
          <p:cNvSpPr>
            <a:spLocks noGrp="1"/>
          </p:cNvSpPr>
          <p:nvPr>
            <p:ph type="body" idx="1"/>
          </p:nvPr>
        </p:nvSpPr>
        <p:spPr>
          <a:xfrm>
            <a:off x="1241658" y="4589463"/>
            <a:ext cx="10105791" cy="1500187"/>
          </a:xfrm>
        </p:spPr>
        <p:txBody>
          <a:bodyPr rtlCol="0"/>
          <a:lstStyle>
            <a:lvl1pPr marL="0" indent="0" rtl="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lt-LT" noProof="0" smtClean="0"/>
              <a:t>Spustelėkite ruošinio teksto stiliams keisti</a:t>
            </a:r>
          </a:p>
        </p:txBody>
      </p:sp>
      <p:sp>
        <p:nvSpPr>
          <p:cNvPr id="4" name="Datos vietos rezervavimo ženklas 3"/>
          <p:cNvSpPr>
            <a:spLocks noGrp="1"/>
          </p:cNvSpPr>
          <p:nvPr>
            <p:ph type="dt" sz="half" idx="10"/>
          </p:nvPr>
        </p:nvSpPr>
        <p:spPr/>
        <p:txBody>
          <a:bodyPr rtlCol="0"/>
          <a:lstStyle/>
          <a:p>
            <a:pPr rtl="0"/>
            <a:fld id="{051A8DB2-2C6D-4BE5-A260-F4AEE584BF52}" type="datetime1">
              <a:rPr lang="lt-LT" noProof="0" smtClean="0"/>
              <a:pPr rtl="0"/>
              <a:t>2023.02.22</a:t>
            </a:fld>
            <a:endParaRPr lang="lt-LT" noProof="0" dirty="0"/>
          </a:p>
        </p:txBody>
      </p:sp>
      <p:sp>
        <p:nvSpPr>
          <p:cNvPr id="5" name="Poraštės vietos rezervavimo ženklas 4"/>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6" name="Skaidrės numerio vietos rezervavimo ženklas 5"/>
          <p:cNvSpPr>
            <a:spLocks noGrp="1"/>
          </p:cNvSpPr>
          <p:nvPr>
            <p:ph type="sldNum" sz="quarter" idx="12"/>
          </p:nvPr>
        </p:nvSpPr>
        <p:spPr/>
        <p:txBody>
          <a:bodyPr rtlCol="0"/>
          <a:lstStyle/>
          <a:p>
            <a:pPr rtl="0"/>
            <a:fld id="{71B7BAC7-FE87-40F6-AA24-4F4685D1B022}" type="slidenum">
              <a:rPr lang="lt-LT" noProof="0" smtClean="0"/>
              <a:pPr rtl="0"/>
              <a:t>‹#›</a:t>
            </a:fld>
            <a:endParaRPr lang="lt-LT" noProof="0" dirty="0"/>
          </a:p>
        </p:txBody>
      </p:sp>
    </p:spTree>
    <p:extLst>
      <p:ext uri="{BB962C8B-B14F-4D97-AF65-F5344CB8AC3E}">
        <p14:creationId xmlns:p14="http://schemas.microsoft.com/office/powerpoint/2010/main" xmlns="" val="40676867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hasCustomPrompt="1"/>
          </p:nvPr>
        </p:nvSpPr>
        <p:spPr/>
        <p:txBody>
          <a:bodyPr rtlCol="0"/>
          <a:lstStyle>
            <a:lvl1pPr rtl="0">
              <a:defRPr/>
            </a:lvl1pPr>
          </a:lstStyle>
          <a:p>
            <a:pPr rtl="0"/>
            <a:r>
              <a:rPr lang="lt-LT" noProof="0" dirty="0"/>
              <a:t>Spustelėję redaguokite šablono pavadinimo stilių</a:t>
            </a:r>
          </a:p>
        </p:txBody>
      </p:sp>
      <p:sp>
        <p:nvSpPr>
          <p:cNvPr id="3" name="Turinio vietos rezervavimo ženklas 2"/>
          <p:cNvSpPr>
            <a:spLocks noGrp="1"/>
          </p:cNvSpPr>
          <p:nvPr>
            <p:ph sz="half" idx="1"/>
          </p:nvPr>
        </p:nvSpPr>
        <p:spPr>
          <a:xfrm>
            <a:off x="1569700" y="1825625"/>
            <a:ext cx="4754880" cy="4351338"/>
          </a:xfrm>
        </p:spPr>
        <p:txBody>
          <a:bodyPr rtlCol="0"/>
          <a:lstStyle>
            <a:lvl1pPr rtl="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lt-LT" noProof="0" smtClean="0"/>
              <a:t>Spustelėkite ruošinio teksto stiliams keisti</a:t>
            </a:r>
          </a:p>
          <a:p>
            <a:pPr lvl="1" rtl="0"/>
            <a:r>
              <a:rPr lang="lt-LT" noProof="0" smtClean="0"/>
              <a:t>Antras lygmuo</a:t>
            </a:r>
          </a:p>
          <a:p>
            <a:pPr lvl="2" rtl="0"/>
            <a:r>
              <a:rPr lang="lt-LT" noProof="0" smtClean="0"/>
              <a:t>Trečias lygmuo</a:t>
            </a:r>
          </a:p>
          <a:p>
            <a:pPr lvl="3" rtl="0"/>
            <a:r>
              <a:rPr lang="lt-LT" noProof="0" smtClean="0"/>
              <a:t>Ketvirtas lygmuo</a:t>
            </a:r>
          </a:p>
          <a:p>
            <a:pPr lvl="4" rtl="0"/>
            <a:r>
              <a:rPr lang="lt-LT" noProof="0" smtClean="0"/>
              <a:t>Penktas lygmuo</a:t>
            </a:r>
            <a:endParaRPr lang="lt-LT" noProof="0" dirty="0"/>
          </a:p>
        </p:txBody>
      </p:sp>
      <p:sp>
        <p:nvSpPr>
          <p:cNvPr id="4" name="Turinio vietos rezervavimo ženklas 3"/>
          <p:cNvSpPr>
            <a:spLocks noGrp="1"/>
          </p:cNvSpPr>
          <p:nvPr>
            <p:ph sz="half" idx="2"/>
          </p:nvPr>
        </p:nvSpPr>
        <p:spPr>
          <a:xfrm>
            <a:off x="6605325" y="1825625"/>
            <a:ext cx="4754880" cy="4351338"/>
          </a:xfrm>
        </p:spPr>
        <p:txBody>
          <a:bodyPr rtlCol="0"/>
          <a:lstStyle>
            <a:lvl1pPr rtl="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lt-LT" noProof="0" smtClean="0"/>
              <a:t>Spustelėkite ruošinio teksto stiliams keisti</a:t>
            </a:r>
          </a:p>
          <a:p>
            <a:pPr lvl="1" rtl="0"/>
            <a:r>
              <a:rPr lang="lt-LT" noProof="0" smtClean="0"/>
              <a:t>Antras lygmuo</a:t>
            </a:r>
          </a:p>
          <a:p>
            <a:pPr lvl="2" rtl="0"/>
            <a:r>
              <a:rPr lang="lt-LT" noProof="0" smtClean="0"/>
              <a:t>Trečias lygmuo</a:t>
            </a:r>
          </a:p>
          <a:p>
            <a:pPr lvl="3" rtl="0"/>
            <a:r>
              <a:rPr lang="lt-LT" noProof="0" smtClean="0"/>
              <a:t>Ketvirtas lygmuo</a:t>
            </a:r>
          </a:p>
          <a:p>
            <a:pPr lvl="4" rtl="0"/>
            <a:r>
              <a:rPr lang="lt-LT" noProof="0" smtClean="0"/>
              <a:t>Penktas lygmuo</a:t>
            </a:r>
            <a:endParaRPr lang="lt-LT" noProof="0" dirty="0"/>
          </a:p>
        </p:txBody>
      </p:sp>
      <p:sp>
        <p:nvSpPr>
          <p:cNvPr id="5" name="Datos vietos rezervavimo ženklas 4"/>
          <p:cNvSpPr>
            <a:spLocks noGrp="1"/>
          </p:cNvSpPr>
          <p:nvPr>
            <p:ph type="dt" sz="half" idx="10"/>
          </p:nvPr>
        </p:nvSpPr>
        <p:spPr/>
        <p:txBody>
          <a:bodyPr rtlCol="0"/>
          <a:lstStyle/>
          <a:p>
            <a:pPr rtl="0"/>
            <a:fld id="{356C7B3A-8B72-4F61-A197-D3F786F5807F}" type="datetime1">
              <a:rPr lang="lt-LT" noProof="0" smtClean="0"/>
              <a:pPr rtl="0"/>
              <a:t>2023.02.22</a:t>
            </a:fld>
            <a:endParaRPr lang="lt-LT" noProof="0" dirty="0"/>
          </a:p>
        </p:txBody>
      </p:sp>
      <p:sp>
        <p:nvSpPr>
          <p:cNvPr id="6" name="Poraštės vietos rezervavimo ženklas 5"/>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7" name="Skaidrės numerio vietos rezervavimo ženklas 6"/>
          <p:cNvSpPr>
            <a:spLocks noGrp="1"/>
          </p:cNvSpPr>
          <p:nvPr>
            <p:ph type="sldNum" sz="quarter" idx="12"/>
          </p:nvPr>
        </p:nvSpPr>
        <p:spPr/>
        <p:txBody>
          <a:bodyPr rtlCol="0"/>
          <a:lstStyle/>
          <a:p>
            <a:pPr rtl="0"/>
            <a:fld id="{71B7BAC7-FE87-40F6-AA24-4F4685D1B022}" type="slidenum">
              <a:rPr lang="lt-LT" noProof="0" smtClean="0"/>
              <a:pPr rtl="0"/>
              <a:t>‹#›</a:t>
            </a:fld>
            <a:endParaRPr lang="lt-LT" noProof="0" dirty="0"/>
          </a:p>
        </p:txBody>
      </p:sp>
    </p:spTree>
    <p:extLst>
      <p:ext uri="{BB962C8B-B14F-4D97-AF65-F5344CB8AC3E}">
        <p14:creationId xmlns:p14="http://schemas.microsoft.com/office/powerpoint/2010/main" xmlns="" val="10636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alyginimas">
    <p:spTree>
      <p:nvGrpSpPr>
        <p:cNvPr id="1" name=""/>
        <p:cNvGrpSpPr/>
        <p:nvPr/>
      </p:nvGrpSpPr>
      <p:grpSpPr>
        <a:xfrm>
          <a:off x="0" y="0"/>
          <a:ext cx="0" cy="0"/>
          <a:chOff x="0" y="0"/>
          <a:chExt cx="0" cy="0"/>
        </a:xfrm>
      </p:grpSpPr>
      <p:sp>
        <p:nvSpPr>
          <p:cNvPr id="2" name="Pavadinimas 1"/>
          <p:cNvSpPr>
            <a:spLocks noGrp="1"/>
          </p:cNvSpPr>
          <p:nvPr>
            <p:ph type="title" hasCustomPrompt="1"/>
          </p:nvPr>
        </p:nvSpPr>
        <p:spPr>
          <a:xfrm>
            <a:off x="2324100" y="274638"/>
            <a:ext cx="9023350" cy="1143000"/>
          </a:xfrm>
        </p:spPr>
        <p:txBody>
          <a:bodyPr rtlCol="0"/>
          <a:lstStyle>
            <a:lvl1pPr rtl="0">
              <a:lnSpc>
                <a:spcPts val="4400"/>
              </a:lnSpc>
              <a:defRPr/>
            </a:lvl1pPr>
          </a:lstStyle>
          <a:p>
            <a:pPr rtl="0"/>
            <a:r>
              <a:rPr lang="lt-LT" noProof="0" dirty="0"/>
              <a:t>Spustelėję redaguokite šablono pavadinimo stilių</a:t>
            </a:r>
          </a:p>
        </p:txBody>
      </p:sp>
      <p:sp>
        <p:nvSpPr>
          <p:cNvPr id="3" name="Teksto vietos rezervavimo ženklas 2"/>
          <p:cNvSpPr>
            <a:spLocks noGrp="1"/>
          </p:cNvSpPr>
          <p:nvPr>
            <p:ph type="body" idx="1"/>
          </p:nvPr>
        </p:nvSpPr>
        <p:spPr>
          <a:xfrm>
            <a:off x="1562100" y="1489075"/>
            <a:ext cx="4754880" cy="641350"/>
          </a:xfrm>
          <a:noFill/>
          <a:ln>
            <a:noFill/>
          </a:ln>
        </p:spPr>
        <p:txBody>
          <a:bodyPr rtlCol="0" anchor="b"/>
          <a:lstStyle>
            <a:lvl1pPr marL="0" indent="0" rtl="0">
              <a:lnSpc>
                <a:spcPct val="80000"/>
              </a:lnSpc>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t-LT" noProof="0" smtClean="0"/>
              <a:t>Spustelėkite ruošinio teksto stiliams keisti</a:t>
            </a:r>
          </a:p>
        </p:txBody>
      </p:sp>
      <p:sp>
        <p:nvSpPr>
          <p:cNvPr id="4" name="Turinio vietos rezervavimo ženklas 3"/>
          <p:cNvSpPr>
            <a:spLocks noGrp="1"/>
          </p:cNvSpPr>
          <p:nvPr>
            <p:ph sz="half" idx="2"/>
          </p:nvPr>
        </p:nvSpPr>
        <p:spPr>
          <a:xfrm>
            <a:off x="1562100" y="2193925"/>
            <a:ext cx="4754880" cy="3978275"/>
          </a:xfrm>
        </p:spPr>
        <p:txBody>
          <a:bodyPr rtlCol="0"/>
          <a:lstStyle>
            <a:lvl1pPr rtl="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lt-LT" noProof="0" smtClean="0"/>
              <a:t>Spustelėkite ruošinio teksto stiliams keisti</a:t>
            </a:r>
          </a:p>
          <a:p>
            <a:pPr lvl="1" rtl="0"/>
            <a:r>
              <a:rPr lang="lt-LT" noProof="0" smtClean="0"/>
              <a:t>Antras lygmuo</a:t>
            </a:r>
          </a:p>
          <a:p>
            <a:pPr lvl="2" rtl="0"/>
            <a:r>
              <a:rPr lang="lt-LT" noProof="0" smtClean="0"/>
              <a:t>Trečias lygmuo</a:t>
            </a:r>
          </a:p>
          <a:p>
            <a:pPr lvl="3" rtl="0"/>
            <a:r>
              <a:rPr lang="lt-LT" noProof="0" smtClean="0"/>
              <a:t>Ketvirtas lygmuo</a:t>
            </a:r>
          </a:p>
          <a:p>
            <a:pPr lvl="4" rtl="0"/>
            <a:r>
              <a:rPr lang="lt-LT" noProof="0" smtClean="0"/>
              <a:t>Penktas lygmuo</a:t>
            </a:r>
            <a:endParaRPr lang="lt-LT" noProof="0" dirty="0"/>
          </a:p>
        </p:txBody>
      </p:sp>
      <p:sp>
        <p:nvSpPr>
          <p:cNvPr id="5" name="Teksto vietos rezervavimo ženklas 4"/>
          <p:cNvSpPr>
            <a:spLocks noGrp="1"/>
          </p:cNvSpPr>
          <p:nvPr>
            <p:ph type="body" sz="quarter" idx="3"/>
          </p:nvPr>
        </p:nvSpPr>
        <p:spPr>
          <a:xfrm>
            <a:off x="6598920" y="1489075"/>
            <a:ext cx="4754880" cy="641350"/>
          </a:xfrm>
          <a:noFill/>
          <a:ln>
            <a:noFill/>
          </a:ln>
        </p:spPr>
        <p:txBody>
          <a:bodyPr rtlCol="0" anchor="b"/>
          <a:lstStyle>
            <a:lvl1pPr marL="0" indent="0" rtl="0">
              <a:lnSpc>
                <a:spcPct val="80000"/>
              </a:lnSpc>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t-LT" noProof="0" smtClean="0"/>
              <a:t>Spustelėkite ruošinio teksto stiliams keisti</a:t>
            </a:r>
          </a:p>
        </p:txBody>
      </p:sp>
      <p:sp>
        <p:nvSpPr>
          <p:cNvPr id="6" name="Turinio vietos rezervavimo ženklas 5"/>
          <p:cNvSpPr>
            <a:spLocks noGrp="1"/>
          </p:cNvSpPr>
          <p:nvPr>
            <p:ph sz="quarter" idx="4"/>
          </p:nvPr>
        </p:nvSpPr>
        <p:spPr>
          <a:xfrm>
            <a:off x="6598920" y="2193925"/>
            <a:ext cx="4754880" cy="3978275"/>
          </a:xfrm>
        </p:spPr>
        <p:txBody>
          <a:bodyPr rtlCol="0"/>
          <a:lstStyle>
            <a:lvl1pPr rtl="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lt-LT" noProof="0" smtClean="0"/>
              <a:t>Spustelėkite ruošinio teksto stiliams keisti</a:t>
            </a:r>
          </a:p>
          <a:p>
            <a:pPr lvl="1" rtl="0"/>
            <a:r>
              <a:rPr lang="lt-LT" noProof="0" smtClean="0"/>
              <a:t>Antras lygmuo</a:t>
            </a:r>
          </a:p>
          <a:p>
            <a:pPr lvl="2" rtl="0"/>
            <a:r>
              <a:rPr lang="lt-LT" noProof="0" smtClean="0"/>
              <a:t>Trečias lygmuo</a:t>
            </a:r>
          </a:p>
          <a:p>
            <a:pPr lvl="3" rtl="0"/>
            <a:r>
              <a:rPr lang="lt-LT" noProof="0" smtClean="0"/>
              <a:t>Ketvirtas lygmuo</a:t>
            </a:r>
          </a:p>
          <a:p>
            <a:pPr lvl="4" rtl="0"/>
            <a:r>
              <a:rPr lang="lt-LT" noProof="0" smtClean="0"/>
              <a:t>Penktas lygmuo</a:t>
            </a:r>
            <a:endParaRPr lang="lt-LT" noProof="0" dirty="0"/>
          </a:p>
        </p:txBody>
      </p:sp>
      <p:sp>
        <p:nvSpPr>
          <p:cNvPr id="7" name="Datos vietos rezervavimo ženklas 6"/>
          <p:cNvSpPr>
            <a:spLocks noGrp="1"/>
          </p:cNvSpPr>
          <p:nvPr>
            <p:ph type="dt" sz="half" idx="10"/>
          </p:nvPr>
        </p:nvSpPr>
        <p:spPr/>
        <p:txBody>
          <a:bodyPr rtlCol="0"/>
          <a:lstStyle/>
          <a:p>
            <a:pPr rtl="0"/>
            <a:fld id="{126C4F3E-4148-4F24-AAE4-3D7995864BCE}" type="datetime1">
              <a:rPr lang="lt-LT" noProof="0" smtClean="0"/>
              <a:pPr rtl="0"/>
              <a:t>2023.02.22</a:t>
            </a:fld>
            <a:endParaRPr lang="lt-LT" noProof="0" dirty="0"/>
          </a:p>
        </p:txBody>
      </p:sp>
      <p:sp>
        <p:nvSpPr>
          <p:cNvPr id="8" name="Poraštės vietos rezervavimo ženklas 7"/>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9" name="Skaidrės numerio vietos rezervavimo ženklas 8"/>
          <p:cNvSpPr>
            <a:spLocks noGrp="1"/>
          </p:cNvSpPr>
          <p:nvPr>
            <p:ph type="sldNum" sz="quarter" idx="12"/>
          </p:nvPr>
        </p:nvSpPr>
        <p:spPr/>
        <p:txBody>
          <a:bodyPr rtlCol="0"/>
          <a:lstStyle/>
          <a:p>
            <a:pPr rtl="0"/>
            <a:fld id="{71B7BAC7-FE87-40F6-AA24-4F4685D1B022}" type="slidenum">
              <a:rPr lang="lt-LT" noProof="0" smtClean="0"/>
              <a:pPr rtl="0"/>
              <a:t>‹#›</a:t>
            </a:fld>
            <a:endParaRPr lang="lt-LT" noProof="0" dirty="0"/>
          </a:p>
        </p:txBody>
      </p:sp>
    </p:spTree>
    <p:extLst>
      <p:ext uri="{BB962C8B-B14F-4D97-AF65-F5344CB8AC3E}">
        <p14:creationId xmlns:p14="http://schemas.microsoft.com/office/powerpoint/2010/main" xmlns="" val="32316615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hasCustomPrompt="1"/>
          </p:nvPr>
        </p:nvSpPr>
        <p:spPr/>
        <p:txBody>
          <a:bodyPr rtlCol="0"/>
          <a:lstStyle>
            <a:lvl1pPr rtl="0">
              <a:defRPr/>
            </a:lvl1pPr>
          </a:lstStyle>
          <a:p>
            <a:pPr rtl="0"/>
            <a:r>
              <a:rPr lang="lt-LT" noProof="0" dirty="0"/>
              <a:t>Spustelėję redaguokite šablono pavadinimo stilių</a:t>
            </a:r>
          </a:p>
        </p:txBody>
      </p:sp>
      <p:sp>
        <p:nvSpPr>
          <p:cNvPr id="3" name="Datos vietos rezervavimo ženklas 2"/>
          <p:cNvSpPr>
            <a:spLocks noGrp="1"/>
          </p:cNvSpPr>
          <p:nvPr>
            <p:ph type="dt" sz="half" idx="10"/>
          </p:nvPr>
        </p:nvSpPr>
        <p:spPr/>
        <p:txBody>
          <a:bodyPr rtlCol="0"/>
          <a:lstStyle/>
          <a:p>
            <a:pPr rtl="0"/>
            <a:fld id="{B02AAF2D-13F4-448C-ACD4-1DA4A838E369}" type="datetime1">
              <a:rPr lang="lt-LT" noProof="0" smtClean="0"/>
              <a:pPr rtl="0"/>
              <a:t>2023.02.22</a:t>
            </a:fld>
            <a:endParaRPr lang="lt-LT" noProof="0" dirty="0"/>
          </a:p>
        </p:txBody>
      </p:sp>
      <p:sp>
        <p:nvSpPr>
          <p:cNvPr id="4" name="Poraštės vietos rezervavimo ženklas 3"/>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5" name="Skaidrės numerio vietos rezervavimo ženklas 4"/>
          <p:cNvSpPr>
            <a:spLocks noGrp="1"/>
          </p:cNvSpPr>
          <p:nvPr>
            <p:ph type="sldNum" sz="quarter" idx="12"/>
          </p:nvPr>
        </p:nvSpPr>
        <p:spPr/>
        <p:txBody>
          <a:bodyPr rtlCol="0"/>
          <a:lstStyle/>
          <a:p>
            <a:pPr rtl="0"/>
            <a:fld id="{71B7BAC7-FE87-40F6-AA24-4F4685D1B022}" type="slidenum">
              <a:rPr lang="lt-LT" noProof="0" smtClean="0"/>
              <a:pPr rtl="0"/>
              <a:t>‹#›</a:t>
            </a:fld>
            <a:endParaRPr lang="lt-LT" noProof="0" dirty="0"/>
          </a:p>
        </p:txBody>
      </p:sp>
    </p:spTree>
    <p:extLst>
      <p:ext uri="{BB962C8B-B14F-4D97-AF65-F5344CB8AC3E}">
        <p14:creationId xmlns:p14="http://schemas.microsoft.com/office/powerpoint/2010/main" xmlns="" val="510586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s">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rtlCol="0"/>
          <a:lstStyle/>
          <a:p>
            <a:pPr rtl="0"/>
            <a:fld id="{4AAD3510-DD42-4D3B-A5EC-F5C4184679EE}" type="datetime1">
              <a:rPr lang="lt-LT" noProof="0" smtClean="0"/>
              <a:pPr rtl="0"/>
              <a:t>2023.02.22</a:t>
            </a:fld>
            <a:endParaRPr lang="lt-LT" noProof="0" dirty="0"/>
          </a:p>
        </p:txBody>
      </p:sp>
      <p:sp>
        <p:nvSpPr>
          <p:cNvPr id="3" name="Poraštės vietos rezervavimo ženklas 2"/>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4" name="Skaidrės numerio vietos rezervavimo ženklas 3"/>
          <p:cNvSpPr>
            <a:spLocks noGrp="1"/>
          </p:cNvSpPr>
          <p:nvPr>
            <p:ph type="sldNum" sz="quarter" idx="12"/>
          </p:nvPr>
        </p:nvSpPr>
        <p:spPr/>
        <p:txBody>
          <a:bodyPr rtlCol="0"/>
          <a:lstStyle/>
          <a:p>
            <a:pPr rtl="0"/>
            <a:fld id="{71B7BAC7-FE87-40F6-AA24-4F4685D1B022}" type="slidenum">
              <a:rPr lang="lt-LT" noProof="0" smtClean="0"/>
              <a:pPr rtl="0"/>
              <a:t>‹#›</a:t>
            </a:fld>
            <a:endParaRPr lang="lt-LT" noProof="0" dirty="0"/>
          </a:p>
        </p:txBody>
      </p:sp>
    </p:spTree>
    <p:extLst>
      <p:ext uri="{BB962C8B-B14F-4D97-AF65-F5344CB8AC3E}">
        <p14:creationId xmlns:p14="http://schemas.microsoft.com/office/powerpoint/2010/main" xmlns="" val="3215141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su antrašte">
    <p:spTree>
      <p:nvGrpSpPr>
        <p:cNvPr id="1" name=""/>
        <p:cNvGrpSpPr/>
        <p:nvPr/>
      </p:nvGrpSpPr>
      <p:grpSpPr>
        <a:xfrm>
          <a:off x="0" y="0"/>
          <a:ext cx="0" cy="0"/>
          <a:chOff x="0" y="0"/>
          <a:chExt cx="0" cy="0"/>
        </a:xfrm>
      </p:grpSpPr>
      <p:sp>
        <p:nvSpPr>
          <p:cNvPr id="2" name="Pavadinimas 1"/>
          <p:cNvSpPr>
            <a:spLocks noGrp="1"/>
          </p:cNvSpPr>
          <p:nvPr>
            <p:ph type="title" hasCustomPrompt="1"/>
          </p:nvPr>
        </p:nvSpPr>
        <p:spPr>
          <a:xfrm>
            <a:off x="1562100" y="457200"/>
            <a:ext cx="3932237" cy="1600200"/>
          </a:xfrm>
        </p:spPr>
        <p:txBody>
          <a:bodyPr rtlCol="0" anchor="b"/>
          <a:lstStyle>
            <a:lvl1pPr rtl="0">
              <a:defRPr sz="3200"/>
            </a:lvl1pPr>
          </a:lstStyle>
          <a:p>
            <a:pPr rtl="0"/>
            <a:r>
              <a:rPr lang="lt-LT" noProof="0" dirty="0"/>
              <a:t>Spustelėję redaguokite šablono pavadinimo stilių</a:t>
            </a:r>
          </a:p>
        </p:txBody>
      </p:sp>
      <p:sp>
        <p:nvSpPr>
          <p:cNvPr id="3" name="Turinio vietos rezervavimo ženklas 2"/>
          <p:cNvSpPr>
            <a:spLocks noGrp="1"/>
          </p:cNvSpPr>
          <p:nvPr>
            <p:ph idx="1"/>
          </p:nvPr>
        </p:nvSpPr>
        <p:spPr>
          <a:xfrm>
            <a:off x="5678905" y="987425"/>
            <a:ext cx="5676483" cy="4873625"/>
          </a:xfrm>
        </p:spPr>
        <p:txBody>
          <a:bodyPr rtlCol="0"/>
          <a:lstStyle>
            <a:lvl1pPr marL="228600" marR="0"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lt-LT" noProof="0" smtClean="0"/>
              <a:t>Spustelėkite ruošinio teksto stiliams keisti</a:t>
            </a:r>
          </a:p>
          <a:p>
            <a:pPr marL="228600" marR="0" lvl="1"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lt-LT" noProof="0" smtClean="0"/>
              <a:t>Antras lygmuo</a:t>
            </a:r>
          </a:p>
          <a:p>
            <a:pPr marL="228600" marR="0" lvl="2"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lt-LT" noProof="0" smtClean="0"/>
              <a:t>Trečias lygmuo</a:t>
            </a:r>
          </a:p>
          <a:p>
            <a:pPr marL="228600" marR="0" lvl="3"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lt-LT" noProof="0" smtClean="0"/>
              <a:t>Ketvirtas lygmuo</a:t>
            </a:r>
          </a:p>
          <a:p>
            <a:pPr marL="228600" marR="0" lvl="4"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lt-LT" noProof="0" smtClean="0"/>
              <a:t>Penktas lygmuo</a:t>
            </a:r>
            <a:endParaRPr lang="lt-LT" noProof="0" dirty="0"/>
          </a:p>
        </p:txBody>
      </p:sp>
      <p:sp>
        <p:nvSpPr>
          <p:cNvPr id="4" name="Teksto vietos rezervavimo ženklas 3"/>
          <p:cNvSpPr>
            <a:spLocks noGrp="1"/>
          </p:cNvSpPr>
          <p:nvPr>
            <p:ph type="body" sz="half" idx="2"/>
          </p:nvPr>
        </p:nvSpPr>
        <p:spPr>
          <a:xfrm>
            <a:off x="1562100" y="2101850"/>
            <a:ext cx="3932237" cy="3759200"/>
          </a:xfrm>
        </p:spPr>
        <p:txBody>
          <a:bodyPr rtlCol="0"/>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noProof="0" smtClean="0"/>
              <a:t>Spustelėkite ruošinio teksto stiliams keisti</a:t>
            </a:r>
          </a:p>
        </p:txBody>
      </p:sp>
      <p:sp>
        <p:nvSpPr>
          <p:cNvPr id="5" name="Datos vietos rezervavimo ženklas 4"/>
          <p:cNvSpPr>
            <a:spLocks noGrp="1"/>
          </p:cNvSpPr>
          <p:nvPr>
            <p:ph type="dt" sz="half" idx="10"/>
          </p:nvPr>
        </p:nvSpPr>
        <p:spPr/>
        <p:txBody>
          <a:bodyPr rtlCol="0"/>
          <a:lstStyle/>
          <a:p>
            <a:pPr rtl="0"/>
            <a:fld id="{7708F950-1154-40C7-A28B-D8AFB32CC976}" type="datetime1">
              <a:rPr lang="lt-LT" noProof="0" smtClean="0"/>
              <a:pPr rtl="0"/>
              <a:t>2023.02.22</a:t>
            </a:fld>
            <a:endParaRPr lang="lt-LT" noProof="0" dirty="0"/>
          </a:p>
        </p:txBody>
      </p:sp>
      <p:sp>
        <p:nvSpPr>
          <p:cNvPr id="6" name="Poraštės vietos rezervavimo ženklas 5"/>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7" name="Skaidrės numerio vietos rezervavimo ženklas 6"/>
          <p:cNvSpPr>
            <a:spLocks noGrp="1"/>
          </p:cNvSpPr>
          <p:nvPr>
            <p:ph type="sldNum" sz="quarter" idx="12"/>
          </p:nvPr>
        </p:nvSpPr>
        <p:spPr/>
        <p:txBody>
          <a:bodyPr rtlCol="0"/>
          <a:lstStyle/>
          <a:p>
            <a:pPr rtl="0"/>
            <a:fld id="{71B7BAC7-FE87-40F6-AA24-4F4685D1B022}" type="slidenum">
              <a:rPr lang="lt-LT" noProof="0" smtClean="0"/>
              <a:pPr rtl="0"/>
              <a:t>‹#›</a:t>
            </a:fld>
            <a:endParaRPr lang="lt-LT" noProof="0" dirty="0"/>
          </a:p>
        </p:txBody>
      </p:sp>
    </p:spTree>
    <p:extLst>
      <p:ext uri="{BB962C8B-B14F-4D97-AF65-F5344CB8AC3E}">
        <p14:creationId xmlns:p14="http://schemas.microsoft.com/office/powerpoint/2010/main" xmlns="" val="21987120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su antrašte">
    <p:spTree>
      <p:nvGrpSpPr>
        <p:cNvPr id="1" name=""/>
        <p:cNvGrpSpPr/>
        <p:nvPr/>
      </p:nvGrpSpPr>
      <p:grpSpPr>
        <a:xfrm>
          <a:off x="0" y="0"/>
          <a:ext cx="0" cy="0"/>
          <a:chOff x="0" y="0"/>
          <a:chExt cx="0" cy="0"/>
        </a:xfrm>
      </p:grpSpPr>
      <p:sp>
        <p:nvSpPr>
          <p:cNvPr id="9" name="Pavadinimas 1"/>
          <p:cNvSpPr>
            <a:spLocks noGrp="1"/>
          </p:cNvSpPr>
          <p:nvPr>
            <p:ph type="title" hasCustomPrompt="1"/>
          </p:nvPr>
        </p:nvSpPr>
        <p:spPr>
          <a:xfrm>
            <a:off x="1562100" y="457200"/>
            <a:ext cx="3932237" cy="1600200"/>
          </a:xfrm>
        </p:spPr>
        <p:txBody>
          <a:bodyPr rtlCol="0" anchor="b"/>
          <a:lstStyle>
            <a:lvl1pPr rtl="0">
              <a:defRPr sz="3200"/>
            </a:lvl1pPr>
          </a:lstStyle>
          <a:p>
            <a:pPr rtl="0"/>
            <a:r>
              <a:rPr lang="lt-LT" noProof="0" dirty="0"/>
              <a:t>Spustelėję redaguokite šablono pavadinimo stilių</a:t>
            </a:r>
          </a:p>
        </p:txBody>
      </p:sp>
      <p:sp>
        <p:nvSpPr>
          <p:cNvPr id="3" name="Paveikslėlio vietos rezervavimo ženklas2" descr="Tuščias vietos rezervavimo ženklas vaizdui įtraukti. Spustelėkite vietos rezervavimo ženklą ir pasirinkite vaizdą, kurį norite įtraukti"/>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lt-LT" noProof="0" smtClean="0"/>
              <a:t>Spustelėkite piktogramą, jei norite įtraukti paveikslėlį</a:t>
            </a:r>
            <a:endParaRPr lang="lt-LT" noProof="0" dirty="0"/>
          </a:p>
        </p:txBody>
      </p:sp>
      <p:sp>
        <p:nvSpPr>
          <p:cNvPr id="8" name="Teksto vietos rezervavimo ženklas 3"/>
          <p:cNvSpPr>
            <a:spLocks noGrp="1"/>
          </p:cNvSpPr>
          <p:nvPr>
            <p:ph type="body" sz="half" idx="2"/>
          </p:nvPr>
        </p:nvSpPr>
        <p:spPr>
          <a:xfrm>
            <a:off x="1562100" y="2101850"/>
            <a:ext cx="3932237" cy="3759200"/>
          </a:xfrm>
        </p:spPr>
        <p:txBody>
          <a:bodyPr rtlCol="0"/>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noProof="0" smtClean="0"/>
              <a:t>Spustelėkite ruošinio teksto stiliams keisti</a:t>
            </a:r>
          </a:p>
        </p:txBody>
      </p:sp>
      <p:sp>
        <p:nvSpPr>
          <p:cNvPr id="5" name="Datos vietos rezervavimo ženklas 4"/>
          <p:cNvSpPr>
            <a:spLocks noGrp="1"/>
          </p:cNvSpPr>
          <p:nvPr>
            <p:ph type="dt" sz="half" idx="10"/>
          </p:nvPr>
        </p:nvSpPr>
        <p:spPr/>
        <p:txBody>
          <a:bodyPr rtlCol="0"/>
          <a:lstStyle/>
          <a:p>
            <a:pPr rtl="0"/>
            <a:fld id="{E89CC5D3-B371-4D1B-9F65-7B0634A852AC}" type="datetime1">
              <a:rPr lang="lt-LT" noProof="0" smtClean="0"/>
              <a:pPr rtl="0"/>
              <a:t>2023.02.22</a:t>
            </a:fld>
            <a:endParaRPr lang="lt-LT" noProof="0" dirty="0"/>
          </a:p>
        </p:txBody>
      </p:sp>
      <p:sp>
        <p:nvSpPr>
          <p:cNvPr id="6" name="Poraštės vietos rezervavimo ženklas 5"/>
          <p:cNvSpPr>
            <a:spLocks noGrp="1"/>
          </p:cNvSpPr>
          <p:nvPr>
            <p:ph type="ftr" sz="quarter" idx="11"/>
          </p:nvPr>
        </p:nvSpPr>
        <p:spPr/>
        <p:txBody>
          <a:bodyPr rtlCol="0"/>
          <a:lstStyle/>
          <a:p>
            <a:pPr rtl="0"/>
            <a:r>
              <a:rPr lang="lt-LT" noProof="0" dirty="0"/>
              <a:t>Įtraukti </a:t>
            </a:r>
            <a:r>
              <a:rPr lang="lt-LT" noProof="0" dirty="0" err="1"/>
              <a:t>poraštę</a:t>
            </a:r>
            <a:endParaRPr lang="lt-LT" noProof="0" dirty="0"/>
          </a:p>
        </p:txBody>
      </p:sp>
      <p:sp>
        <p:nvSpPr>
          <p:cNvPr id="7" name="Skaidrės numerio vietos rezervavimo ženklas 6"/>
          <p:cNvSpPr>
            <a:spLocks noGrp="1"/>
          </p:cNvSpPr>
          <p:nvPr>
            <p:ph type="sldNum" sz="quarter" idx="12"/>
          </p:nvPr>
        </p:nvSpPr>
        <p:spPr/>
        <p:txBody>
          <a:bodyPr rtlCol="0"/>
          <a:lstStyle/>
          <a:p>
            <a:pPr rtl="0"/>
            <a:fld id="{71B7BAC7-FE87-40F6-AA24-4F4685D1B022}" type="slidenum">
              <a:rPr lang="lt-LT" noProof="0" smtClean="0"/>
              <a:pPr rtl="0"/>
              <a:t>‹#›</a:t>
            </a:fld>
            <a:endParaRPr lang="lt-LT" noProof="0" dirty="0"/>
          </a:p>
        </p:txBody>
      </p:sp>
    </p:spTree>
    <p:extLst>
      <p:ext uri="{BB962C8B-B14F-4D97-AF65-F5344CB8AC3E}">
        <p14:creationId xmlns:p14="http://schemas.microsoft.com/office/powerpoint/2010/main" xmlns="" val="16193596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pPr rtl="0"/>
            <a:r>
              <a:rPr lang="lt-LT" noProof="0" dirty="0"/>
              <a:t>Spustelėję redaguokite šablono pavadinimo stilių</a:t>
            </a:r>
          </a:p>
        </p:txBody>
      </p:sp>
      <p:sp>
        <p:nvSpPr>
          <p:cNvPr id="3" name="Teksto vietos rezervavimo ženklas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rtl="0"/>
            <a:r>
              <a:rPr lang="lt-LT" noProof="0" dirty="0"/>
              <a:t>Redaguoti šablono teksto stilius</a:t>
            </a:r>
          </a:p>
          <a:p>
            <a:pPr lvl="1" rtl="0"/>
            <a:r>
              <a:rPr lang="lt-LT" noProof="0" dirty="0"/>
              <a:t>Antras lygis</a:t>
            </a:r>
          </a:p>
          <a:p>
            <a:pPr lvl="2" rtl="0"/>
            <a:r>
              <a:rPr lang="lt-LT" noProof="0" dirty="0"/>
              <a:t>Trečias lygis</a:t>
            </a:r>
          </a:p>
          <a:p>
            <a:pPr lvl="3" rtl="0"/>
            <a:r>
              <a:rPr lang="lt-LT" noProof="0" dirty="0"/>
              <a:t>Ketvirtas lygis</a:t>
            </a:r>
          </a:p>
          <a:p>
            <a:pPr lvl="4" rtl="0"/>
            <a:r>
              <a:rPr lang="lt-LT" noProof="0" dirty="0"/>
              <a:t>Penktas lygis</a:t>
            </a:r>
          </a:p>
        </p:txBody>
      </p:sp>
      <p:sp>
        <p:nvSpPr>
          <p:cNvPr id="4" name="Datos vietos rezervavimo ženklas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263C6476-169B-4AFD-8AEA-CAFABC75EDD9}" type="datetime1">
              <a:rPr lang="lt-LT" noProof="0" smtClean="0"/>
              <a:pPr rtl="0"/>
              <a:t>2023.02.22</a:t>
            </a:fld>
            <a:endParaRPr lang="lt-LT" noProof="0" dirty="0"/>
          </a:p>
        </p:txBody>
      </p:sp>
      <p:sp>
        <p:nvSpPr>
          <p:cNvPr id="5" name="Poraštės vietos rezervavimo ženklas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r>
              <a:rPr lang="lt-LT" noProof="0" dirty="0"/>
              <a:t>Įtraukti </a:t>
            </a:r>
            <a:r>
              <a:rPr lang="lt-LT" noProof="0" dirty="0" err="1"/>
              <a:t>poraštę</a:t>
            </a:r>
            <a:endParaRPr lang="lt-LT" noProof="0" dirty="0"/>
          </a:p>
        </p:txBody>
      </p:sp>
      <p:sp>
        <p:nvSpPr>
          <p:cNvPr id="6" name="Skaidrės numerio vietos rezervavimo ženklas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B7BAC7-FE87-40F6-AA24-4F4685D1B022}" type="slidenum">
              <a:rPr lang="lt-LT" noProof="0" smtClean="0"/>
              <a:pPr rtl="0"/>
              <a:t>‹#›</a:t>
            </a:fld>
            <a:endParaRPr lang="lt-LT" noProof="0" dirty="0"/>
          </a:p>
        </p:txBody>
      </p:sp>
    </p:spTree>
    <p:extLst>
      <p:ext uri="{BB962C8B-B14F-4D97-AF65-F5344CB8AC3E}">
        <p14:creationId xmlns:p14="http://schemas.microsoft.com/office/powerpoint/2010/main" xmlns=""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p:txBody>
          <a:bodyPr rtlCol="0"/>
          <a:lstStyle/>
          <a:p>
            <a:pPr rtl="0"/>
            <a:r>
              <a:rPr lang="lt-LT" dirty="0" smtClean="0"/>
              <a:t>“</a:t>
            </a:r>
            <a:r>
              <a:rPr lang="en-US" dirty="0" smtClean="0"/>
              <a:t> </a:t>
            </a:r>
            <a:r>
              <a:rPr lang="lt-LT" dirty="0" smtClean="0"/>
              <a:t>Vaiduoklių</a:t>
            </a:r>
            <a:r>
              <a:rPr lang="en-US" dirty="0" smtClean="0"/>
              <a:t> </a:t>
            </a:r>
            <a:r>
              <a:rPr lang="lt-LT" dirty="0" smtClean="0"/>
              <a:t>”paieška</a:t>
            </a:r>
            <a:endParaRPr lang="lt-LT" dirty="0"/>
          </a:p>
        </p:txBody>
      </p:sp>
      <p:sp>
        <p:nvSpPr>
          <p:cNvPr id="3" name="Paantraštė 2"/>
          <p:cNvSpPr>
            <a:spLocks noGrp="1"/>
          </p:cNvSpPr>
          <p:nvPr>
            <p:ph type="subTitle" idx="1"/>
          </p:nvPr>
        </p:nvSpPr>
        <p:spPr/>
        <p:txBody>
          <a:bodyPr rtlCol="0">
            <a:normAutofit/>
          </a:bodyPr>
          <a:lstStyle/>
          <a:p>
            <a:pPr rtl="0"/>
            <a:r>
              <a:rPr lang="lt-LT" sz="2800" dirty="0" smtClean="0">
                <a:latin typeface="Times New Roman" pitchFamily="18" charset="0"/>
                <a:cs typeface="Times New Roman" pitchFamily="18" charset="0"/>
              </a:rPr>
              <a:t>Biržų “Aušros “ pagrindinės mokyklos </a:t>
            </a:r>
            <a:r>
              <a:rPr lang="en-US" sz="2800" dirty="0" smtClean="0">
                <a:latin typeface="Times New Roman" pitchFamily="18" charset="0"/>
                <a:cs typeface="Times New Roman" pitchFamily="18" charset="0"/>
              </a:rPr>
              <a:t>3 </a:t>
            </a:r>
            <a:r>
              <a:rPr lang="lt-LT" sz="2800" dirty="0" err="1" smtClean="0">
                <a:latin typeface="Times New Roman" pitchFamily="18" charset="0"/>
                <a:cs typeface="Times New Roman" pitchFamily="18" charset="0"/>
              </a:rPr>
              <a:t>kl</a:t>
            </a:r>
            <a:r>
              <a:rPr lang="en-US" sz="2800" smtClean="0">
                <a:latin typeface="Times New Roman" pitchFamily="18" charset="0"/>
                <a:cs typeface="Times New Roman" pitchFamily="18" charset="0"/>
              </a:rPr>
              <a:t>.</a:t>
            </a:r>
            <a:r>
              <a:rPr lang="lt-LT" sz="2800" smtClean="0">
                <a:latin typeface="Times New Roman" pitchFamily="18" charset="0"/>
                <a:cs typeface="Times New Roman" pitchFamily="18" charset="0"/>
              </a:rPr>
              <a:t> </a:t>
            </a:r>
            <a:r>
              <a:rPr lang="lt-LT" sz="2800" dirty="0" smtClean="0">
                <a:latin typeface="Times New Roman" pitchFamily="18" charset="0"/>
                <a:cs typeface="Times New Roman" pitchFamily="18" charset="0"/>
              </a:rPr>
              <a:t>“Gudručių” vasario mėnesio saugaus eismo užduotis.</a:t>
            </a:r>
          </a:p>
          <a:p>
            <a:pPr rtl="0"/>
            <a:r>
              <a:rPr lang="en-US" sz="2800" dirty="0" smtClean="0">
                <a:latin typeface="Times New Roman" pitchFamily="18" charset="0"/>
                <a:cs typeface="Times New Roman" pitchFamily="18" charset="0"/>
              </a:rPr>
              <a:t>2023 m.</a:t>
            </a:r>
            <a:endParaRPr lang="lt-LT"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9230780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kytoja\Desktop\20230220_130035.jpg"/>
          <p:cNvPicPr>
            <a:picLocks noChangeAspect="1" noChangeArrowheads="1"/>
          </p:cNvPicPr>
          <p:nvPr/>
        </p:nvPicPr>
        <p:blipFill>
          <a:blip r:embed="rId2"/>
          <a:srcRect/>
          <a:stretch>
            <a:fillRect/>
          </a:stretch>
        </p:blipFill>
        <p:spPr bwMode="auto">
          <a:xfrm>
            <a:off x="288099" y="2054268"/>
            <a:ext cx="5999967" cy="4546948"/>
          </a:xfrm>
          <a:prstGeom prst="rect">
            <a:avLst/>
          </a:prstGeom>
          <a:noFill/>
        </p:spPr>
      </p:pic>
      <p:pic>
        <p:nvPicPr>
          <p:cNvPr id="1027" name="Picture 3" descr="C:\Users\Mokytoja\Desktop\20230220_130155.jpg"/>
          <p:cNvPicPr>
            <a:picLocks noChangeAspect="1" noChangeArrowheads="1"/>
          </p:cNvPicPr>
          <p:nvPr/>
        </p:nvPicPr>
        <p:blipFill>
          <a:blip r:embed="rId3"/>
          <a:srcRect/>
          <a:stretch>
            <a:fillRect/>
          </a:stretch>
        </p:blipFill>
        <p:spPr bwMode="auto">
          <a:xfrm>
            <a:off x="6568750" y="0"/>
            <a:ext cx="5218242" cy="670142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p:cNvSpPr>
            <a:spLocks noGrp="1"/>
          </p:cNvSpPr>
          <p:nvPr>
            <p:ph type="title"/>
          </p:nvPr>
        </p:nvSpPr>
        <p:spPr>
          <a:xfrm>
            <a:off x="1277655" y="365125"/>
            <a:ext cx="10076145" cy="1325563"/>
          </a:xfrm>
        </p:spPr>
        <p:txBody>
          <a:bodyPr rtlCol="0">
            <a:normAutofit fontScale="90000"/>
          </a:bodyPr>
          <a:lstStyle/>
          <a:p>
            <a:pPr rtl="0"/>
            <a:r>
              <a:rPr lang="lt-LT" dirty="0" smtClean="0"/>
              <a:t>Pagrindiniai saugaus eismo reikalavimai</a:t>
            </a:r>
            <a:br>
              <a:rPr lang="lt-LT" dirty="0" smtClean="0"/>
            </a:br>
            <a:r>
              <a:rPr lang="lt-LT" dirty="0" smtClean="0"/>
              <a:t>tamsiuoju paros metu.</a:t>
            </a:r>
            <a:endParaRPr lang="lt-LT" dirty="0"/>
          </a:p>
        </p:txBody>
      </p:sp>
      <p:sp>
        <p:nvSpPr>
          <p:cNvPr id="14" name="Turinio vietos rezervavimo ženklas 13"/>
          <p:cNvSpPr>
            <a:spLocks noGrp="1"/>
          </p:cNvSpPr>
          <p:nvPr>
            <p:ph idx="1"/>
          </p:nvPr>
        </p:nvSpPr>
        <p:spPr>
          <a:xfrm>
            <a:off x="826718" y="1825625"/>
            <a:ext cx="10527082" cy="4351338"/>
          </a:xfrm>
        </p:spPr>
        <p:txBody>
          <a:bodyPr rtlCol="0"/>
          <a:lstStyle/>
          <a:p>
            <a:pPr lvl="0">
              <a:buNone/>
            </a:pPr>
            <a:r>
              <a:rPr lang="lt-LT" dirty="0" smtClean="0"/>
              <a:t>       </a:t>
            </a:r>
          </a:p>
          <a:p>
            <a:pPr lvl="0">
              <a:buNone/>
            </a:pPr>
            <a:r>
              <a:rPr lang="lt-LT" dirty="0" smtClean="0"/>
              <a:t>   </a:t>
            </a:r>
            <a:r>
              <a:rPr lang="lt-LT" dirty="0" smtClean="0">
                <a:latin typeface="Times New Roman" pitchFamily="18" charset="0"/>
                <a:cs typeface="Times New Roman" pitchFamily="18" charset="0"/>
              </a:rPr>
              <a:t>Jau temo. Vieną vakarą policininkų pagalbininkai  Marius ir Darius išėjo pasivaikščioti ir pasidairyti ar žmonės vaikščiodami vakare turi atšvaitus ir yra pastebimi važiuojančių mašinų. Šiuo metų laiku be šviesą atspindinčių priemonių tamsiuoju paros metu gatvėje ir kelyje yra itin pavojinga. Žmogus iš tiesų tampa nematomu „vaiduokliu“. </a:t>
            </a:r>
          </a:p>
          <a:p>
            <a:pPr lvl="0">
              <a:buNone/>
            </a:pPr>
            <a:r>
              <a:rPr lang="lt-LT" dirty="0" smtClean="0">
                <a:latin typeface="Times New Roman" pitchFamily="18" charset="0"/>
                <a:cs typeface="Times New Roman" pitchFamily="18" charset="0"/>
              </a:rPr>
              <a:t>   Ką pastebėjo, jie viską fotografavo, užsirašė ir paaiškino saugaus elgesio taisykles.</a:t>
            </a:r>
          </a:p>
          <a:p>
            <a:pPr lvl="0">
              <a:buNone/>
            </a:pPr>
            <a:r>
              <a:rPr lang="lt-LT" dirty="0" smtClean="0"/>
              <a:t> </a:t>
            </a:r>
            <a:br>
              <a:rPr lang="lt-LT" dirty="0" smtClean="0"/>
            </a:br>
            <a:endParaRPr lang="lt-LT" dirty="0"/>
          </a:p>
        </p:txBody>
      </p:sp>
    </p:spTree>
    <p:extLst>
      <p:ext uri="{BB962C8B-B14F-4D97-AF65-F5344CB8AC3E}">
        <p14:creationId xmlns:p14="http://schemas.microsoft.com/office/powerpoint/2010/main" xmlns="" val="23649342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antraštė 2"/>
          <p:cNvSpPr>
            <a:spLocks noGrp="1"/>
          </p:cNvSpPr>
          <p:nvPr>
            <p:ph type="subTitle" idx="1"/>
          </p:nvPr>
        </p:nvSpPr>
        <p:spPr>
          <a:xfrm>
            <a:off x="1524000" y="5135671"/>
            <a:ext cx="9144000" cy="1352811"/>
          </a:xfrm>
        </p:spPr>
        <p:txBody>
          <a:bodyPr>
            <a:noAutofit/>
          </a:bodyPr>
          <a:lstStyle/>
          <a:p>
            <a:r>
              <a:rPr lang="lt-LT" dirty="0" smtClean="0">
                <a:solidFill>
                  <a:schemeClr val="tx1"/>
                </a:solidFill>
                <a:latin typeface="Times New Roman" pitchFamily="18" charset="0"/>
                <a:cs typeface="Times New Roman" pitchFamily="18" charset="0"/>
              </a:rPr>
              <a:t>Eidami ir šnekučiuodamiesi šaligatviu jie pamatė atvažiuojantį dviratininką. Jis buvo visiškai juodas ir nešvietė joks šviesulys.</a:t>
            </a:r>
          </a:p>
          <a:p>
            <a:r>
              <a:rPr lang="lt-LT" dirty="0" smtClean="0">
                <a:solidFill>
                  <a:schemeClr val="tx1"/>
                </a:solidFill>
                <a:latin typeface="Times New Roman" pitchFamily="18" charset="0"/>
                <a:cs typeface="Times New Roman" pitchFamily="18" charset="0"/>
              </a:rPr>
              <a:t>-Stok, juk tu esi nematomas tamsoje </a:t>
            </a:r>
            <a:r>
              <a:rPr lang="en-US" dirty="0" smtClean="0">
                <a:solidFill>
                  <a:schemeClr val="tx1"/>
                </a:solidFill>
                <a:latin typeface="Times New Roman" pitchFamily="18" charset="0"/>
                <a:cs typeface="Times New Roman" pitchFamily="18" charset="0"/>
              </a:rPr>
              <a:t>!</a:t>
            </a:r>
            <a:endParaRPr lang="lt-LT" dirty="0" smtClean="0">
              <a:solidFill>
                <a:schemeClr val="tx1"/>
              </a:solidFill>
              <a:latin typeface="Times New Roman" pitchFamily="18" charset="0"/>
              <a:cs typeface="Times New Roman" pitchFamily="18" charset="0"/>
            </a:endParaRPr>
          </a:p>
          <a:p>
            <a:endParaRPr lang="lt-LT" dirty="0" smtClean="0">
              <a:solidFill>
                <a:schemeClr val="tx1"/>
              </a:solidFill>
              <a:latin typeface="Times New Roman" pitchFamily="18" charset="0"/>
              <a:cs typeface="Times New Roman" pitchFamily="18" charset="0"/>
            </a:endParaRPr>
          </a:p>
          <a:p>
            <a:endParaRPr lang="lt-LT" dirty="0">
              <a:solidFill>
                <a:schemeClr val="tx1"/>
              </a:solidFill>
              <a:latin typeface="Times New Roman" pitchFamily="18" charset="0"/>
              <a:cs typeface="Times New Roman" pitchFamily="18" charset="0"/>
            </a:endParaRPr>
          </a:p>
        </p:txBody>
      </p:sp>
      <p:pic>
        <p:nvPicPr>
          <p:cNvPr id="1027" name="Picture 3" descr="C:\Users\Mokytoja\Desktop\20230219_171059.jpg"/>
          <p:cNvPicPr>
            <a:picLocks noChangeAspect="1" noChangeArrowheads="1"/>
          </p:cNvPicPr>
          <p:nvPr/>
        </p:nvPicPr>
        <p:blipFill>
          <a:blip r:embed="rId2"/>
          <a:srcRect/>
          <a:stretch>
            <a:fillRect/>
          </a:stretch>
        </p:blipFill>
        <p:spPr bwMode="auto">
          <a:xfrm>
            <a:off x="1515649" y="250522"/>
            <a:ext cx="8617908" cy="492272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urinio vietos rezervavimo ženklas 4"/>
          <p:cNvSpPr>
            <a:spLocks noGrp="1"/>
          </p:cNvSpPr>
          <p:nvPr>
            <p:ph sz="half" idx="1"/>
          </p:nvPr>
        </p:nvSpPr>
        <p:spPr>
          <a:xfrm>
            <a:off x="1290181" y="5123145"/>
            <a:ext cx="10095978" cy="1427967"/>
          </a:xfrm>
        </p:spPr>
        <p:txBody>
          <a:bodyPr>
            <a:normAutofit fontScale="62500" lnSpcReduction="20000"/>
          </a:bodyPr>
          <a:lstStyle/>
          <a:p>
            <a:pPr>
              <a:buNone/>
            </a:pPr>
            <a:r>
              <a:rPr lang="lt-LT" dirty="0" smtClean="0">
                <a:latin typeface="Times New Roman" pitchFamily="18" charset="0"/>
                <a:cs typeface="Times New Roman" pitchFamily="18" charset="0"/>
              </a:rPr>
              <a:t>- Kur tavo atšvaitas?</a:t>
            </a:r>
          </a:p>
          <a:p>
            <a:pPr>
              <a:buFontTx/>
              <a:buChar char="-"/>
            </a:pPr>
            <a:r>
              <a:rPr lang="lt-LT" dirty="0" smtClean="0">
                <a:latin typeface="Times New Roman" pitchFamily="18" charset="0"/>
                <a:cs typeface="Times New Roman" pitchFamily="18" charset="0"/>
              </a:rPr>
              <a:t>Namuose palikau.</a:t>
            </a:r>
            <a:endParaRPr lang="en-US" dirty="0" smtClean="0">
              <a:latin typeface="Times New Roman" pitchFamily="18" charset="0"/>
              <a:cs typeface="Times New Roman" pitchFamily="18" charset="0"/>
            </a:endParaRPr>
          </a:p>
          <a:p>
            <a:pPr>
              <a:buNone/>
            </a:pPr>
            <a:r>
              <a:rPr lang="en-US" dirty="0" err="1" smtClean="0">
                <a:latin typeface="Times New Roman" pitchFamily="18" charset="0"/>
                <a:cs typeface="Times New Roman" pitchFamily="18" charset="0"/>
              </a:rPr>
              <a:t>Paklaus</a:t>
            </a:r>
            <a:r>
              <a:rPr lang="lt-LT" dirty="0" err="1" smtClean="0">
                <a:latin typeface="Times New Roman" pitchFamily="18" charset="0"/>
                <a:cs typeface="Times New Roman" pitchFamily="18" charset="0"/>
              </a:rPr>
              <a:t>ėme</a:t>
            </a:r>
            <a:r>
              <a:rPr lang="lt-LT" dirty="0" smtClean="0">
                <a:latin typeface="Times New Roman" pitchFamily="18" charset="0"/>
                <a:cs typeface="Times New Roman" pitchFamily="18" charset="0"/>
              </a:rPr>
              <a:t> to paties ir kito keliautojo:</a:t>
            </a:r>
          </a:p>
          <a:p>
            <a:pPr>
              <a:buFontTx/>
              <a:buChar char="-"/>
            </a:pPr>
            <a:r>
              <a:rPr lang="lt-LT" dirty="0" smtClean="0">
                <a:latin typeface="Times New Roman" pitchFamily="18" charset="0"/>
                <a:cs typeface="Times New Roman" pitchFamily="18" charset="0"/>
              </a:rPr>
              <a:t>Galvojau pasišviesti telefonu, bet žiūriu ... išsikrovė.</a:t>
            </a:r>
            <a:endParaRPr lang="en-US" dirty="0" smtClean="0">
              <a:latin typeface="Times New Roman" pitchFamily="18" charset="0"/>
              <a:cs typeface="Times New Roman" pitchFamily="18" charset="0"/>
            </a:endParaRPr>
          </a:p>
          <a:p>
            <a:pPr>
              <a:buFontTx/>
              <a:buChar char="-"/>
            </a:pPr>
            <a:r>
              <a:rPr lang="lt-LT" dirty="0" smtClean="0">
                <a:latin typeface="Times New Roman" pitchFamily="18" charset="0"/>
                <a:cs typeface="Times New Roman" pitchFamily="18" charset="0"/>
              </a:rPr>
              <a:t>Atšvaitus reikia ne tik turėti, bet ir dešinėje pusėje segėti, - paaiškino Darius ir Marius. </a:t>
            </a:r>
          </a:p>
          <a:p>
            <a:pPr>
              <a:buNone/>
            </a:pPr>
            <a:endParaRPr lang="lt-LT" dirty="0">
              <a:latin typeface="Times New Roman" pitchFamily="18" charset="0"/>
              <a:cs typeface="Times New Roman" pitchFamily="18" charset="0"/>
            </a:endParaRPr>
          </a:p>
        </p:txBody>
      </p:sp>
      <p:pic>
        <p:nvPicPr>
          <p:cNvPr id="2050" name="Picture 2" descr="C:\Users\Mokytoja\Desktop\20230219_171144.jpg"/>
          <p:cNvPicPr>
            <a:picLocks noChangeAspect="1" noChangeArrowheads="1"/>
          </p:cNvPicPr>
          <p:nvPr/>
        </p:nvPicPr>
        <p:blipFill>
          <a:blip r:embed="rId3"/>
          <a:srcRect/>
          <a:stretch>
            <a:fillRect/>
          </a:stretch>
        </p:blipFill>
        <p:spPr bwMode="auto">
          <a:xfrm>
            <a:off x="1440494" y="488515"/>
            <a:ext cx="9256734" cy="4611079"/>
          </a:xfrm>
          <a:prstGeom prst="rect">
            <a:avLst/>
          </a:prstGeom>
          <a:noFill/>
        </p:spPr>
      </p:pic>
    </p:spTree>
    <p:extLst>
      <p:ext uri="{BB962C8B-B14F-4D97-AF65-F5344CB8AC3E}">
        <p14:creationId xmlns:p14="http://schemas.microsoft.com/office/powerpoint/2010/main" xmlns="" val="13753917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urinio vietos rezervavimo ženklas 9"/>
          <p:cNvSpPr>
            <a:spLocks noGrp="1"/>
          </p:cNvSpPr>
          <p:nvPr>
            <p:ph sz="half" idx="1"/>
          </p:nvPr>
        </p:nvSpPr>
        <p:spPr>
          <a:xfrm>
            <a:off x="851771" y="4459266"/>
            <a:ext cx="10371550" cy="1717697"/>
          </a:xfrm>
        </p:spPr>
        <p:txBody>
          <a:bodyPr rtlCol="0">
            <a:normAutofit fontScale="85000" lnSpcReduction="20000"/>
          </a:bodyPr>
          <a:lstStyle/>
          <a:p>
            <a:pPr rtl="0">
              <a:buNone/>
            </a:pPr>
            <a:r>
              <a:rPr lang="lt-LT" dirty="0" smtClean="0"/>
              <a:t>      </a:t>
            </a:r>
            <a:r>
              <a:rPr lang="lt-LT" sz="3000" dirty="0" smtClean="0">
                <a:latin typeface="Times New Roman" pitchFamily="18" charset="0"/>
                <a:cs typeface="Times New Roman" pitchFamily="18" charset="0"/>
              </a:rPr>
              <a:t>Šie “vaiduokliai” vaikščiodami vakare taip pat sumanė paieškoti įdomybių telefone ir kartu pasišviesti, visai negalvodami apie tykančius pavojus tamsiu paros metu.</a:t>
            </a:r>
            <a:endParaRPr lang="en-US" sz="3000" dirty="0" smtClean="0">
              <a:latin typeface="Times New Roman" pitchFamily="18" charset="0"/>
              <a:cs typeface="Times New Roman" pitchFamily="18" charset="0"/>
            </a:endParaRPr>
          </a:p>
          <a:p>
            <a:pPr>
              <a:buNone/>
            </a:pPr>
            <a:r>
              <a:rPr lang="en-US" sz="3000" dirty="0" smtClean="0">
                <a:latin typeface="Times New Roman" pitchFamily="18" charset="0"/>
                <a:cs typeface="Times New Roman" pitchFamily="18" charset="0"/>
              </a:rPr>
              <a:t>-</a:t>
            </a:r>
            <a:r>
              <a:rPr lang="lt-LT" sz="3000" dirty="0" smtClean="0">
                <a:latin typeface="Times New Roman" pitchFamily="18" charset="0"/>
                <a:cs typeface="Times New Roman" pitchFamily="18" charset="0"/>
              </a:rPr>
              <a:t>Būtina įvertinti gatvės matomumą ir išėjimo į gatvę kliūtis (sniegą, kelią užstojančius pastatytus automobilius, medžius</a:t>
            </a:r>
            <a:r>
              <a:rPr lang="en-US" sz="3000" dirty="0" smtClean="0">
                <a:latin typeface="Times New Roman" pitchFamily="18" charset="0"/>
                <a:cs typeface="Times New Roman" pitchFamily="18" charset="0"/>
              </a:rPr>
              <a:t> – </a:t>
            </a:r>
            <a:r>
              <a:rPr lang="lt-LT" sz="3000" dirty="0" smtClean="0">
                <a:latin typeface="Times New Roman" pitchFamily="18" charset="0"/>
                <a:cs typeface="Times New Roman" pitchFamily="18" charset="0"/>
              </a:rPr>
              <a:t>aiškino Darius ir Marius.</a:t>
            </a:r>
            <a:endParaRPr lang="lt-LT" sz="3000" dirty="0">
              <a:latin typeface="Times New Roman" pitchFamily="18" charset="0"/>
              <a:cs typeface="Times New Roman" pitchFamily="18" charset="0"/>
            </a:endParaRPr>
          </a:p>
        </p:txBody>
      </p:sp>
      <p:pic>
        <p:nvPicPr>
          <p:cNvPr id="3074" name="Picture 2" descr="C:\Users\Mokytoja\Desktop\20230219_171242.jpg"/>
          <p:cNvPicPr>
            <a:picLocks noChangeAspect="1" noChangeArrowheads="1"/>
          </p:cNvPicPr>
          <p:nvPr/>
        </p:nvPicPr>
        <p:blipFill>
          <a:blip r:embed="rId3"/>
          <a:srcRect/>
          <a:stretch>
            <a:fillRect/>
          </a:stretch>
        </p:blipFill>
        <p:spPr bwMode="auto">
          <a:xfrm>
            <a:off x="266700" y="355600"/>
            <a:ext cx="5384800" cy="3873500"/>
          </a:xfrm>
          <a:prstGeom prst="rect">
            <a:avLst/>
          </a:prstGeom>
          <a:noFill/>
        </p:spPr>
      </p:pic>
      <p:pic>
        <p:nvPicPr>
          <p:cNvPr id="3075" name="Picture 3" descr="C:\Users\Mokytoja\Desktop\20230219_171216.jpg"/>
          <p:cNvPicPr>
            <a:picLocks noChangeAspect="1" noChangeArrowheads="1"/>
          </p:cNvPicPr>
          <p:nvPr/>
        </p:nvPicPr>
        <p:blipFill>
          <a:blip r:embed="rId4"/>
          <a:srcRect/>
          <a:stretch>
            <a:fillRect/>
          </a:stretch>
        </p:blipFill>
        <p:spPr bwMode="auto">
          <a:xfrm>
            <a:off x="5970110" y="399942"/>
            <a:ext cx="5372100" cy="3810000"/>
          </a:xfrm>
          <a:prstGeom prst="rect">
            <a:avLst/>
          </a:prstGeom>
          <a:noFill/>
        </p:spPr>
      </p:pic>
    </p:spTree>
    <p:extLst>
      <p:ext uri="{BB962C8B-B14F-4D97-AF65-F5344CB8AC3E}">
        <p14:creationId xmlns:p14="http://schemas.microsoft.com/office/powerpoint/2010/main" xmlns="" val="32845768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sz="half" idx="1"/>
          </p:nvPr>
        </p:nvSpPr>
        <p:spPr>
          <a:xfrm>
            <a:off x="300625" y="4947780"/>
            <a:ext cx="11235846" cy="1565753"/>
          </a:xfrm>
        </p:spPr>
        <p:txBody>
          <a:bodyPr>
            <a:normAutofit fontScale="62500" lnSpcReduction="20000"/>
          </a:bodyPr>
          <a:lstStyle/>
          <a:p>
            <a:pPr>
              <a:buNone/>
            </a:pPr>
            <a:r>
              <a:rPr lang="lt-LT" sz="5100" dirty="0" smtClean="0">
                <a:latin typeface="Times New Roman" pitchFamily="18" charset="0"/>
                <a:cs typeface="Times New Roman" pitchFamily="18" charset="0"/>
              </a:rPr>
              <a:t>      </a:t>
            </a:r>
            <a:r>
              <a:rPr lang="lt-LT" sz="3400" dirty="0" smtClean="0">
                <a:latin typeface="Times New Roman" pitchFamily="18" charset="0"/>
                <a:cs typeface="Times New Roman" pitchFamily="18" charset="0"/>
              </a:rPr>
              <a:t>Prie pat perėjos Darius sustabdė savo bendraamžius, kurie ketino eiti </a:t>
            </a:r>
            <a:r>
              <a:rPr lang="lt-LT" sz="3400" smtClean="0">
                <a:latin typeface="Times New Roman" pitchFamily="18" charset="0"/>
                <a:cs typeface="Times New Roman" pitchFamily="18" charset="0"/>
              </a:rPr>
              <a:t>perėja neturėdami </a:t>
            </a:r>
            <a:r>
              <a:rPr lang="lt-LT" sz="3400" dirty="0" smtClean="0">
                <a:latin typeface="Times New Roman" pitchFamily="18" charset="0"/>
                <a:cs typeface="Times New Roman" pitchFamily="18" charset="0"/>
              </a:rPr>
              <a:t>jokio atšvaito.</a:t>
            </a:r>
            <a:endParaRPr lang="en-US" sz="3400" dirty="0" smtClean="0">
              <a:latin typeface="Times New Roman" pitchFamily="18" charset="0"/>
              <a:cs typeface="Times New Roman" pitchFamily="18" charset="0"/>
            </a:endParaRPr>
          </a:p>
          <a:p>
            <a:pPr>
              <a:buNone/>
            </a:pPr>
            <a:r>
              <a:rPr lang="lt-LT"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      </a:t>
            </a:r>
            <a:r>
              <a:rPr lang="lt-LT" sz="3400" dirty="0" smtClean="0">
                <a:latin typeface="Times New Roman" pitchFamily="18" charset="0"/>
                <a:cs typeface="Times New Roman" pitchFamily="18" charset="0"/>
              </a:rPr>
              <a:t>Jis paaiškino, kad nuolatiniai pėsčiųjų palydovai tamsiuoju paros metu turi būti atšvaitai, šviesą atspindinčios liemenės ar žibintuvėliai. Žiemą pėstieji, prieš žengdami į perėją, turi atsiminti ir įvertinti – automobilių sustojimo laikas yra ilgesnis.</a:t>
            </a:r>
          </a:p>
          <a:p>
            <a:pPr>
              <a:buNone/>
            </a:pPr>
            <a:endParaRPr lang="lt-LT" sz="3300" dirty="0" smtClean="0">
              <a:latin typeface="Times New Roman" pitchFamily="18" charset="0"/>
              <a:cs typeface="Times New Roman" pitchFamily="18" charset="0"/>
            </a:endParaRPr>
          </a:p>
          <a:p>
            <a:pPr>
              <a:buNone/>
            </a:pPr>
            <a:endParaRPr lang="lt-LT" dirty="0"/>
          </a:p>
        </p:txBody>
      </p:sp>
      <p:pic>
        <p:nvPicPr>
          <p:cNvPr id="4098" name="Picture 2" descr="C:\Users\Mokytoja\Desktop\20230219_171128.jpg"/>
          <p:cNvPicPr>
            <a:picLocks noChangeAspect="1" noChangeArrowheads="1"/>
          </p:cNvPicPr>
          <p:nvPr/>
        </p:nvPicPr>
        <p:blipFill>
          <a:blip r:embed="rId2"/>
          <a:srcRect/>
          <a:stretch>
            <a:fillRect/>
          </a:stretch>
        </p:blipFill>
        <p:spPr bwMode="auto">
          <a:xfrm>
            <a:off x="212942" y="225468"/>
            <a:ext cx="5862181" cy="4471793"/>
          </a:xfrm>
          <a:prstGeom prst="rect">
            <a:avLst/>
          </a:prstGeom>
          <a:noFill/>
        </p:spPr>
      </p:pic>
      <p:pic>
        <p:nvPicPr>
          <p:cNvPr id="1026" name="Picture 2" descr="C:\Users\Mokytoja\Desktop\20230221_143106.jpg"/>
          <p:cNvPicPr>
            <a:picLocks noChangeAspect="1" noChangeArrowheads="1"/>
          </p:cNvPicPr>
          <p:nvPr/>
        </p:nvPicPr>
        <p:blipFill>
          <a:blip r:embed="rId3"/>
          <a:srcRect/>
          <a:stretch>
            <a:fillRect/>
          </a:stretch>
        </p:blipFill>
        <p:spPr bwMode="auto">
          <a:xfrm>
            <a:off x="6187857" y="237995"/>
            <a:ext cx="5710455" cy="472231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sz="half" idx="1"/>
          </p:nvPr>
        </p:nvSpPr>
        <p:spPr>
          <a:xfrm>
            <a:off x="275573" y="5373666"/>
            <a:ext cx="10622071" cy="1302706"/>
          </a:xfrm>
        </p:spPr>
        <p:txBody>
          <a:bodyPr>
            <a:normAutofit fontScale="92500" lnSpcReduction="10000"/>
          </a:bodyPr>
          <a:lstStyle/>
          <a:p>
            <a:pPr>
              <a:buNone/>
            </a:pPr>
            <a:r>
              <a:rPr lang="lt-LT" sz="2400" dirty="0" smtClean="0">
                <a:latin typeface="Times New Roman" pitchFamily="18" charset="0"/>
                <a:cs typeface="Times New Roman" pitchFamily="18" charset="0"/>
              </a:rPr>
              <a:t>Tamsiu paros metu dvi draugės išėjo </a:t>
            </a:r>
            <a:r>
              <a:rPr lang="en-US" sz="2400" dirty="0" smtClean="0">
                <a:latin typeface="Times New Roman" pitchFamily="18" charset="0"/>
                <a:cs typeface="Times New Roman" pitchFamily="18" charset="0"/>
              </a:rPr>
              <a:t>                   O </a:t>
            </a:r>
            <a:r>
              <a:rPr lang="lt-LT" sz="2400" dirty="0" smtClean="0">
                <a:latin typeface="Times New Roman" pitchFamily="18" charset="0"/>
                <a:cs typeface="Times New Roman" pitchFamily="18" charset="0"/>
              </a:rPr>
              <a:t>štai ir vos pastebima šeimynėlė.</a:t>
            </a:r>
            <a:endParaRPr lang="en-US" sz="2400" dirty="0" smtClean="0">
              <a:latin typeface="Times New Roman" pitchFamily="18" charset="0"/>
              <a:cs typeface="Times New Roman" pitchFamily="18" charset="0"/>
            </a:endParaRPr>
          </a:p>
          <a:p>
            <a:pPr>
              <a:buNone/>
            </a:pPr>
            <a:r>
              <a:rPr lang="lt-LT" sz="2400" dirty="0" smtClean="0">
                <a:latin typeface="Times New Roman" pitchFamily="18" charset="0"/>
                <a:cs typeface="Times New Roman" pitchFamily="18" charset="0"/>
              </a:rPr>
              <a:t>pavedžioti šuniuką</a:t>
            </a:r>
            <a:r>
              <a:rPr lang="lt-LT" dirty="0" smtClean="0">
                <a:latin typeface="Times New Roman" pitchFamily="18" charset="0"/>
                <a:cs typeface="Times New Roman" pitchFamily="18" charset="0"/>
              </a:rPr>
              <a:t>. </a:t>
            </a:r>
          </a:p>
          <a:p>
            <a:pPr>
              <a:buNone/>
            </a:pPr>
            <a:r>
              <a:rPr lang="lt-LT" smtClean="0">
                <a:latin typeface="Times New Roman" pitchFamily="18" charset="0"/>
                <a:cs typeface="Times New Roman" pitchFamily="18" charset="0"/>
              </a:rPr>
              <a:t>                        -</a:t>
            </a:r>
            <a:r>
              <a:rPr lang="lt-LT" dirty="0" smtClean="0">
                <a:latin typeface="Times New Roman" pitchFamily="18" charset="0"/>
                <a:cs typeface="Times New Roman" pitchFamily="18" charset="0"/>
              </a:rPr>
              <a:t>Atšvaitai?  Hm... Netoliese degalinė, nusipirksime.</a:t>
            </a:r>
            <a:endParaRPr lang="lt-LT" dirty="0">
              <a:latin typeface="Times New Roman" pitchFamily="18" charset="0"/>
              <a:cs typeface="Times New Roman" pitchFamily="18" charset="0"/>
            </a:endParaRPr>
          </a:p>
        </p:txBody>
      </p:sp>
      <p:pic>
        <p:nvPicPr>
          <p:cNvPr id="5122" name="Picture 2" descr="C:\Users\Mokytoja\Desktop\20230219_171303.jpg"/>
          <p:cNvPicPr>
            <a:picLocks noChangeAspect="1" noChangeArrowheads="1"/>
          </p:cNvPicPr>
          <p:nvPr/>
        </p:nvPicPr>
        <p:blipFill>
          <a:blip r:embed="rId2"/>
          <a:srcRect/>
          <a:stretch>
            <a:fillRect/>
          </a:stretch>
        </p:blipFill>
        <p:spPr bwMode="auto">
          <a:xfrm>
            <a:off x="250521" y="193913"/>
            <a:ext cx="5386191" cy="4904179"/>
          </a:xfrm>
          <a:prstGeom prst="rect">
            <a:avLst/>
          </a:prstGeom>
          <a:noFill/>
        </p:spPr>
      </p:pic>
      <p:pic>
        <p:nvPicPr>
          <p:cNvPr id="1026" name="Picture 2" descr="C:\Users\Mokytoja\Desktop\20230222_154036.jpg"/>
          <p:cNvPicPr>
            <a:picLocks noChangeAspect="1" noChangeArrowheads="1"/>
          </p:cNvPicPr>
          <p:nvPr/>
        </p:nvPicPr>
        <p:blipFill>
          <a:blip r:embed="rId3"/>
          <a:srcRect/>
          <a:stretch>
            <a:fillRect/>
          </a:stretch>
        </p:blipFill>
        <p:spPr bwMode="auto">
          <a:xfrm>
            <a:off x="6035675" y="162838"/>
            <a:ext cx="4762500" cy="522335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sz="half" idx="1"/>
          </p:nvPr>
        </p:nvSpPr>
        <p:spPr>
          <a:xfrm>
            <a:off x="1177447" y="889348"/>
            <a:ext cx="8968635" cy="5287615"/>
          </a:xfrm>
        </p:spPr>
        <p:txBody>
          <a:bodyPr/>
          <a:lstStyle/>
          <a:p>
            <a:pPr>
              <a:buNone/>
            </a:pPr>
            <a:endParaRPr lang="lt-LT" dirty="0" smtClean="0"/>
          </a:p>
          <a:p>
            <a:pPr>
              <a:buNone/>
            </a:pPr>
            <a:r>
              <a:rPr lang="lt-LT" dirty="0" smtClean="0"/>
              <a:t>  Darius ir Marius sutiko nemažai </a:t>
            </a:r>
            <a:r>
              <a:rPr lang="en-US" dirty="0" smtClean="0"/>
              <a:t>“</a:t>
            </a:r>
            <a:r>
              <a:rPr lang="lt-LT" dirty="0" smtClean="0"/>
              <a:t>vaiduoklių”. Panašu, kad daugelis vis dar nesuvokia matomumo ir saugumo svarbos – vos per keletą valandų įkliuvo šie pažeidėjai .Teko visiems aiškinti:</a:t>
            </a:r>
            <a:br>
              <a:rPr lang="lt-LT" dirty="0" smtClean="0"/>
            </a:br>
            <a:r>
              <a:rPr lang="lt-LT" dirty="0" smtClean="0"/>
              <a:t> -Pėstieji, eidami neapšviestu kelkraščiu arba važiuojamosios dalies kraštu tamsiuoju paros metu arba esant blogam matomumui, privalo neštis šviečiantį žibintą arba segėti atšvaitą, vilkėti ryškiaspalvę liemenę su šviesą atspindinčiais elementais. </a:t>
            </a:r>
          </a:p>
          <a:p>
            <a:endParaRPr lang="lt-L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kytoja\Desktop\20230222_153643.jpg"/>
          <p:cNvPicPr>
            <a:picLocks noChangeAspect="1" noChangeArrowheads="1"/>
          </p:cNvPicPr>
          <p:nvPr/>
        </p:nvPicPr>
        <p:blipFill>
          <a:blip r:embed="rId2"/>
          <a:srcRect/>
          <a:stretch>
            <a:fillRect/>
          </a:stretch>
        </p:blipFill>
        <p:spPr bwMode="auto">
          <a:xfrm>
            <a:off x="1435643" y="189781"/>
            <a:ext cx="8890001" cy="635000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tf03460508_win3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xmlns="" name="Office_13665960_TF03460508" id="{8B2E2D9F-F5AC-4885-98B2-279A6A0CF86F}" vid="{A000975B-A2DE-43AA-9E4F-748130237947}"/>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2.xml><?xml version="1.0" encoding="utf-8"?>
<ds:datastoreItem xmlns:ds="http://schemas.openxmlformats.org/officeDocument/2006/customXml" ds:itemID="{DEDD01B8-816B-49B7-8C81-03AB51D87C5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tf03460508_win32</Template>
  <TotalTime>174</TotalTime>
  <Words>321</Words>
  <Application>Microsoft Office PowerPoint</Application>
  <PresentationFormat>Pasirinktinai</PresentationFormat>
  <Paragraphs>28</Paragraphs>
  <Slides>10</Slides>
  <Notes>4</Notes>
  <HiddenSlides>0</HiddenSlides>
  <MMClips>0</MMClips>
  <ScaleCrop>false</ScaleCrop>
  <HeadingPairs>
    <vt:vector size="4" baseType="variant">
      <vt:variant>
        <vt:lpstr>Tema</vt:lpstr>
      </vt:variant>
      <vt:variant>
        <vt:i4>1</vt:i4>
      </vt:variant>
      <vt:variant>
        <vt:lpstr>Skaidrių pavadinimai</vt:lpstr>
      </vt:variant>
      <vt:variant>
        <vt:i4>10</vt:i4>
      </vt:variant>
    </vt:vector>
  </HeadingPairs>
  <TitlesOfParts>
    <vt:vector size="11" baseType="lpstr">
      <vt:lpstr>tf03460508_win32</vt:lpstr>
      <vt:lpstr>“ Vaiduoklių ”paieška</vt:lpstr>
      <vt:lpstr>Pagrindiniai saugaus eismo reikalavimai tamsiuoju paros metu.</vt:lpstr>
      <vt:lpstr>Skaidrė 3</vt:lpstr>
      <vt:lpstr>Skaidrė 4</vt:lpstr>
      <vt:lpstr>Skaidrė 5</vt:lpstr>
      <vt:lpstr>Skaidrė 6</vt:lpstr>
      <vt:lpstr>Skaidrė 7</vt:lpstr>
      <vt:lpstr>Skaidrė 8</vt:lpstr>
      <vt:lpstr>Skaidrė 9</vt:lpstr>
      <vt:lpstr>Skaidrė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Vaiduoklių pasaka</dc:title>
  <dc:creator>Mokytoja</dc:creator>
  <cp:lastModifiedBy>Mokytoja</cp:lastModifiedBy>
  <cp:revision>25</cp:revision>
  <dcterms:created xsi:type="dcterms:W3CDTF">2023-02-19T17:24:03Z</dcterms:created>
  <dcterms:modified xsi:type="dcterms:W3CDTF">2023-02-22T21:45:47Z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