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54385C0C-7E23-45A0-A208-71ECC4109172}" type="datetimeFigureOut">
              <a:rPr lang="lt-LT" smtClean="0"/>
              <a:t>2023-03-31</a:t>
            </a:fld>
            <a:endParaRPr lang="lt-LT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lt-LT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BA5BC23-C464-4E3F-BDCE-C6C2DAEFBC2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75754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385C0C-7E23-45A0-A208-71ECC4109172}" type="datetimeFigureOut">
              <a:rPr lang="lt-LT" smtClean="0"/>
              <a:t>2023-03-31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BA5BC23-C464-4E3F-BDCE-C6C2DAEFBC2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8514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385C0C-7E23-45A0-A208-71ECC4109172}" type="datetimeFigureOut">
              <a:rPr lang="lt-LT" smtClean="0"/>
              <a:t>2023-03-31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BA5BC23-C464-4E3F-BDCE-C6C2DAEFBC2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31381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385C0C-7E23-45A0-A208-71ECC4109172}" type="datetimeFigureOut">
              <a:rPr lang="lt-LT" smtClean="0"/>
              <a:t>2023-03-31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BA5BC23-C464-4E3F-BDCE-C6C2DAEFBC2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04602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4385C0C-7E23-45A0-A208-71ECC4109172}" type="datetimeFigureOut">
              <a:rPr lang="lt-LT" smtClean="0"/>
              <a:t>2023-03-31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BA5BC23-C464-4E3F-BDCE-C6C2DAEFBC2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14175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385C0C-7E23-45A0-A208-71ECC4109172}" type="datetimeFigureOut">
              <a:rPr lang="lt-LT" smtClean="0"/>
              <a:t>2023-03-31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BA5BC23-C464-4E3F-BDCE-C6C2DAEFBC2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061448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385C0C-7E23-45A0-A208-71ECC4109172}" type="datetimeFigureOut">
              <a:rPr lang="lt-LT" smtClean="0"/>
              <a:t>2023-03-31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BA5BC23-C464-4E3F-BDCE-C6C2DAEFBC2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081936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385C0C-7E23-45A0-A208-71ECC4109172}" type="datetimeFigureOut">
              <a:rPr lang="lt-LT" smtClean="0"/>
              <a:t>2023-03-31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BA5BC23-C464-4E3F-BDCE-C6C2DAEFBC2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73010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385C0C-7E23-45A0-A208-71ECC4109172}" type="datetimeFigureOut">
              <a:rPr lang="lt-LT" smtClean="0"/>
              <a:t>2023-03-31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BA5BC23-C464-4E3F-BDCE-C6C2DAEFBC2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70643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385C0C-7E23-45A0-A208-71ECC4109172}" type="datetimeFigureOut">
              <a:rPr lang="lt-LT" smtClean="0"/>
              <a:t>2023-03-31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BA5BC23-C464-4E3F-BDCE-C6C2DAEFBC20}" type="slidenum">
              <a:rPr lang="lt-LT" smtClean="0"/>
              <a:t>‹#›</a:t>
            </a:fld>
            <a:endParaRPr lang="lt-LT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93194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54385C0C-7E23-45A0-A208-71ECC4109172}" type="datetimeFigureOut">
              <a:rPr lang="lt-LT" smtClean="0"/>
              <a:t>2023-03-31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BA5BC23-C464-4E3F-BDCE-C6C2DAEFBC2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97180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54385C0C-7E23-45A0-A208-71ECC4109172}" type="datetimeFigureOut">
              <a:rPr lang="lt-LT" smtClean="0"/>
              <a:t>2023-03-31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EBA5BC23-C464-4E3F-BDCE-C6C2DAEFBC2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245770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701F9C83-9BC8-4A0E-8BBB-F117A7A42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7" y="3065438"/>
            <a:ext cx="9068586" cy="1477180"/>
          </a:xfrm>
        </p:spPr>
        <p:txBody>
          <a:bodyPr/>
          <a:lstStyle/>
          <a:p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PROJEKTAS ,,SVEIKATA VISUS METUS 2023“ </a:t>
            </a:r>
            <a:b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KOVO MĖNESIO IŠŠŪKIS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endParaRPr lang="lt-L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xmlns="" id="{67BE50D0-B371-4A03-8080-331E622AE5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1707" y="3998260"/>
            <a:ext cx="9070848" cy="1427875"/>
          </a:xfrm>
        </p:spPr>
        <p:txBody>
          <a:bodyPr>
            <a:normAutofit/>
          </a:bodyPr>
          <a:lstStyle/>
          <a:p>
            <a:r>
              <a:rPr 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,, Žmogus  tampa  labai  drąsus,  </a:t>
            </a:r>
          </a:p>
          <a:p>
            <a:r>
              <a:rPr 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kai  yra  užtikrintas  kad jį  myli. “</a:t>
            </a:r>
          </a:p>
          <a:p>
            <a:r>
              <a:rPr 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(</a:t>
            </a:r>
            <a:r>
              <a:rPr 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Sigmund</a:t>
            </a:r>
            <a:r>
              <a:rPr 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Freud</a:t>
            </a:r>
            <a:r>
              <a:rPr 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6" name="Paveikslėlis 5">
            <a:extLst>
              <a:ext uri="{FF2B5EF4-FFF2-40B4-BE49-F238E27FC236}">
                <a16:creationId xmlns:a16="http://schemas.microsoft.com/office/drawing/2014/main" xmlns="" id="{8BA77201-3B52-4237-BA12-E18A44E90F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258" y="370264"/>
            <a:ext cx="2361484" cy="236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201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66F3583D-AC46-41BF-B218-B1B0DD8B8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KAS YRA MEILĖ?</a:t>
            </a:r>
            <a:b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(Kalba grupės ,,Saulytė“ vaikai)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xmlns="" id="{DE025ED5-B6FD-4E4B-B375-DCE643D71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Meilė, kai daliniesi. ( Lukas 5 m.) </a:t>
            </a:r>
          </a:p>
          <a:p>
            <a:pPr>
              <a:buFontTx/>
              <a:buChar char="-"/>
            </a:pP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Meilė yra tada, kai atsiprašai pats. ( Ugnė 5 m. ) </a:t>
            </a:r>
          </a:p>
          <a:p>
            <a:pPr>
              <a:buFontTx/>
              <a:buChar char="-"/>
            </a:pP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Meilė būna, kai apkabinimą duodi. ( Ignas 5 m.) </a:t>
            </a:r>
          </a:p>
          <a:p>
            <a:pPr>
              <a:buFontTx/>
              <a:buChar char="-"/>
            </a:pP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Meilė kaip širdelė. Raudona. ( </a:t>
            </a:r>
            <a:r>
              <a:rPr lang="lt-L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Aronas</a:t>
            </a: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m.) </a:t>
            </a:r>
          </a:p>
          <a:p>
            <a:pPr>
              <a:buFontTx/>
              <a:buChar char="-"/>
            </a:pP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Aš visus myliu. Mamą, tėtį, močiutę, senelį ir dar save. ( Izabelė 5 m.) </a:t>
            </a:r>
          </a:p>
          <a:p>
            <a:pPr>
              <a:buFontTx/>
              <a:buChar char="-"/>
            </a:pP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Meilė yra jausmas. ( </a:t>
            </a:r>
            <a:r>
              <a:rPr lang="lt-L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Elija</a:t>
            </a: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m.) </a:t>
            </a:r>
          </a:p>
          <a:p>
            <a:pPr>
              <a:buFontTx/>
              <a:buChar char="-"/>
            </a:pP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Meilė yra, kai draugauji ir nesipyksti. Kai duodi žaislus draugui. ( Rusnė 4 m.)</a:t>
            </a:r>
          </a:p>
        </p:txBody>
      </p:sp>
      <p:sp>
        <p:nvSpPr>
          <p:cNvPr id="5" name="Širdis 4">
            <a:extLst>
              <a:ext uri="{FF2B5EF4-FFF2-40B4-BE49-F238E27FC236}">
                <a16:creationId xmlns:a16="http://schemas.microsoft.com/office/drawing/2014/main" xmlns="" id="{258A2FF4-3A7B-40AE-9E87-B707BF0294B9}"/>
              </a:ext>
            </a:extLst>
          </p:cNvPr>
          <p:cNvSpPr/>
          <p:nvPr/>
        </p:nvSpPr>
        <p:spPr>
          <a:xfrm>
            <a:off x="6248400" y="5106481"/>
            <a:ext cx="1443318" cy="123820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6" name="Paveikslėlis 5">
            <a:extLst>
              <a:ext uri="{FF2B5EF4-FFF2-40B4-BE49-F238E27FC236}">
                <a16:creationId xmlns:a16="http://schemas.microsoft.com/office/drawing/2014/main" xmlns="" id="{A9AE5AA1-68A1-4063-8730-8CB6ECA42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4498" y="5106481"/>
            <a:ext cx="1469263" cy="1237595"/>
          </a:xfrm>
          <a:prstGeom prst="rect">
            <a:avLst/>
          </a:prstGeo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xmlns="" id="{77170180-4E50-42AB-96E2-EC9323965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07190">
            <a:off x="8581662" y="1460790"/>
            <a:ext cx="2782391" cy="2782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4757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xmlns="" id="{83705DA8-3F34-424D-85BE-2C06D8862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t-LT" dirty="0"/>
              <a:t> 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C290DEE-38AF-4CE0-AAB7-6E38993A4B13}"/>
              </a:ext>
            </a:extLst>
          </p:cNvPr>
          <p:cNvSpPr txBox="1"/>
          <p:nvPr/>
        </p:nvSpPr>
        <p:spPr>
          <a:xfrm>
            <a:off x="1183341" y="981439"/>
            <a:ext cx="103721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Grupės ,,Saulytė“ vaikai sako, kad apkabinimas yra meilė. O jeigu jautiesi mylimas, tuomet viskas  tampa įmanoma! </a:t>
            </a:r>
          </a:p>
        </p:txBody>
      </p:sp>
      <p:pic>
        <p:nvPicPr>
          <p:cNvPr id="13" name="Paveikslėlis 12">
            <a:extLst>
              <a:ext uri="{FF2B5EF4-FFF2-40B4-BE49-F238E27FC236}">
                <a16:creationId xmlns:a16="http://schemas.microsoft.com/office/drawing/2014/main" xmlns="" id="{E369DF3D-B19B-486B-9C8C-F005EBA5D5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236" y="2152426"/>
            <a:ext cx="5585010" cy="4188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65167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595C3037-3B7B-4575-95CC-097CCB8E4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Tai gal apsikabinkime? </a:t>
            </a:r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xmlns="" id="{31314373-8A06-4542-9334-F4EBF27CF6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2" t="-1078" r="924" b="1078"/>
          <a:stretch/>
        </p:blipFill>
        <p:spPr>
          <a:xfrm rot="813400">
            <a:off x="5325312" y="1945268"/>
            <a:ext cx="3755378" cy="3348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xmlns="" id="{DA555DD8-9198-4430-B39B-D37BED843B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59"/>
          <a:stretch/>
        </p:blipFill>
        <p:spPr>
          <a:xfrm rot="20401768">
            <a:off x="9096208" y="1373266"/>
            <a:ext cx="2536831" cy="2463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aveikslėlis 8">
            <a:extLst>
              <a:ext uri="{FF2B5EF4-FFF2-40B4-BE49-F238E27FC236}">
                <a16:creationId xmlns:a16="http://schemas.microsoft.com/office/drawing/2014/main" xmlns="" id="{3912BEB7-E90F-4326-BC5D-904C018DAD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4854">
            <a:off x="564370" y="1310882"/>
            <a:ext cx="2395505" cy="3194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aveikslėlis 10">
            <a:extLst>
              <a:ext uri="{FF2B5EF4-FFF2-40B4-BE49-F238E27FC236}">
                <a16:creationId xmlns:a16="http://schemas.microsoft.com/office/drawing/2014/main" xmlns="" id="{EBB26789-9FE7-42B6-B5BE-FE8724FD57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223" y="2775284"/>
            <a:ext cx="2333065" cy="3110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49492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BAA3231C-4AE1-45B0-ADD0-91B42E647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Mama, apsikabinkime?</a:t>
            </a:r>
          </a:p>
        </p:txBody>
      </p:sp>
      <p:pic>
        <p:nvPicPr>
          <p:cNvPr id="19" name="Turinio vietos rezervavimo ženklas 18">
            <a:extLst>
              <a:ext uri="{FF2B5EF4-FFF2-40B4-BE49-F238E27FC236}">
                <a16:creationId xmlns:a16="http://schemas.microsoft.com/office/drawing/2014/main" xmlns="" id="{ACC7B1BD-D8FB-4A1E-8ABC-4C8AF92018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8078">
            <a:off x="954565" y="2418558"/>
            <a:ext cx="3274137" cy="2455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aveikslėlis 20">
            <a:extLst>
              <a:ext uri="{FF2B5EF4-FFF2-40B4-BE49-F238E27FC236}">
                <a16:creationId xmlns:a16="http://schemas.microsoft.com/office/drawing/2014/main" xmlns="" id="{6608C489-24D1-4FB3-95EE-79197C792C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0512">
            <a:off x="4384418" y="2786786"/>
            <a:ext cx="3608609" cy="2706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aveikslėlis 22">
            <a:extLst>
              <a:ext uri="{FF2B5EF4-FFF2-40B4-BE49-F238E27FC236}">
                <a16:creationId xmlns:a16="http://schemas.microsoft.com/office/drawing/2014/main" xmlns="" id="{2BCC7B42-0586-412E-985A-EB472D2A6A3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" t="19263" r="32021" b="-2722"/>
          <a:stretch/>
        </p:blipFill>
        <p:spPr>
          <a:xfrm rot="21175356">
            <a:off x="8170984" y="1783222"/>
            <a:ext cx="3106243" cy="2945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7661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DF532674-0B93-406F-888A-29BF1F6BA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2965" y="0"/>
            <a:ext cx="10058400" cy="3558989"/>
          </a:xfrm>
        </p:spPr>
        <p:txBody>
          <a:bodyPr>
            <a:normAutofit/>
          </a:bodyPr>
          <a:lstStyle/>
          <a:p>
            <a:pPr algn="ctr"/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Esame labai myli ir  pakankamai drąsūs. Mokomės parodyti dėmesį kitiems. </a:t>
            </a:r>
            <a:b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Keliavome į žygį, kurio metu Šiaulių mieste sutiktiems senjorams dovanojome savo pagamintas ŠIRDELES. </a:t>
            </a:r>
          </a:p>
        </p:txBody>
      </p:sp>
      <p:pic>
        <p:nvPicPr>
          <p:cNvPr id="7" name="Paveikslėlis 6">
            <a:extLst>
              <a:ext uri="{FF2B5EF4-FFF2-40B4-BE49-F238E27FC236}">
                <a16:creationId xmlns:a16="http://schemas.microsoft.com/office/drawing/2014/main" xmlns="" id="{884EE0CD-F554-4FDA-97D3-4738286D39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29174" y="2288616"/>
            <a:ext cx="3426759" cy="4569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aveikslėlis 8">
            <a:extLst>
              <a:ext uri="{FF2B5EF4-FFF2-40B4-BE49-F238E27FC236}">
                <a16:creationId xmlns:a16="http://schemas.microsoft.com/office/drawing/2014/main" xmlns="" id="{C1F7FF69-83DC-4309-A910-83909293C5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673" y="2978524"/>
            <a:ext cx="4410636" cy="3307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823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E4057C65-6B7B-4D6A-A098-1B7DE0145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,,Laba diena - čia Jums! Gražios dienos!“ </a:t>
            </a:r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xmlns="" id="{D838BF1A-D213-438A-916D-92D3DDA422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6" r="12003" b="34880"/>
          <a:stretch/>
        </p:blipFill>
        <p:spPr>
          <a:xfrm>
            <a:off x="1214823" y="2270936"/>
            <a:ext cx="3073691" cy="2572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xmlns="" id="{ECA45574-75D7-4101-87D2-05C343FB01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50" b="34152"/>
          <a:stretch/>
        </p:blipFill>
        <p:spPr>
          <a:xfrm>
            <a:off x="4559154" y="2959848"/>
            <a:ext cx="3073691" cy="3013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aveikslėlis 8">
            <a:extLst>
              <a:ext uri="{FF2B5EF4-FFF2-40B4-BE49-F238E27FC236}">
                <a16:creationId xmlns:a16="http://schemas.microsoft.com/office/drawing/2014/main" xmlns="" id="{F7CC0C9E-0898-411A-B832-0166194322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960" y="1674660"/>
            <a:ext cx="3405560" cy="4540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8505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D97812EF-3E11-4478-AE11-8650B8D52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,,Laba diena - čia Jums! Gražios dienos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Turinio vietos rezervavimo ženklas 12">
            <a:extLst>
              <a:ext uri="{FF2B5EF4-FFF2-40B4-BE49-F238E27FC236}">
                <a16:creationId xmlns:a16="http://schemas.microsoft.com/office/drawing/2014/main" xmlns="" id="{FFD83C0E-6574-45E0-B279-7BD3B42768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92" y="3007237"/>
            <a:ext cx="4038499" cy="302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aveikslėlis 14">
            <a:extLst>
              <a:ext uri="{FF2B5EF4-FFF2-40B4-BE49-F238E27FC236}">
                <a16:creationId xmlns:a16="http://schemas.microsoft.com/office/drawing/2014/main" xmlns="" id="{2E1C258D-1DFC-44F2-902D-A2C545E6BC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69" t="15424" r="18601" b="22318"/>
          <a:stretch/>
        </p:blipFill>
        <p:spPr>
          <a:xfrm>
            <a:off x="4698091" y="2205046"/>
            <a:ext cx="3468220" cy="3232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aveikslėlis 16">
            <a:extLst>
              <a:ext uri="{FF2B5EF4-FFF2-40B4-BE49-F238E27FC236}">
                <a16:creationId xmlns:a16="http://schemas.microsoft.com/office/drawing/2014/main" xmlns="" id="{B0415383-70FE-423D-A071-869EDE3638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768" y="1894614"/>
            <a:ext cx="3244103" cy="4325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868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EBE27E25-D84F-41BC-A731-36C3AD6EC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952513"/>
            <a:ext cx="10058400" cy="741206"/>
          </a:xfrm>
        </p:spPr>
        <p:txBody>
          <a:bodyPr>
            <a:normAutofit fontScale="90000"/>
          </a:bodyPr>
          <a:lstStyle/>
          <a:p>
            <a:pPr algn="ctr"/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Kovo mėnesio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iššūkį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priėmė Sveikatos komanda ,,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Sveikatukai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xmlns="" id="{5351011C-2471-4F45-B357-E8BDFC037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3187849"/>
            <a:ext cx="10058400" cy="14289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Grupės ,,Saulytė“ vaikai ir mokytoja Justina </a:t>
            </a:r>
            <a:r>
              <a:rPr lang="lt-LT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Jokubaitientė</a:t>
            </a:r>
            <a:endParaRPr lang="lt-L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xmlns="" id="{961DD446-B099-4EA1-90DF-A1164F49E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234" y="3922187"/>
            <a:ext cx="2377531" cy="237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405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„Savon“">
  <a:themeElements>
    <a:clrScheme name="„Savon“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„Savon“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„Savon“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TM03457510[[fn=„Savon“]]</Template>
  <TotalTime>102</TotalTime>
  <Words>212</Words>
  <Application>Microsoft Office PowerPoint</Application>
  <PresentationFormat>Plačiaekranė</PresentationFormat>
  <Paragraphs>21</Paragraphs>
  <Slides>9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Times New Roman</vt:lpstr>
      <vt:lpstr>„Savon“</vt:lpstr>
      <vt:lpstr>PROJEKTAS ,,SVEIKATA VISUS METUS 2023“   KOVO MĖNESIO IŠŠŪKIS                                        </vt:lpstr>
      <vt:lpstr>KAS YRA MEILĖ? (Kalba grupės ,,Saulytė“ vaikai)</vt:lpstr>
      <vt:lpstr>„PowerPoint“ pateiktis</vt:lpstr>
      <vt:lpstr>Tai gal apsikabinkime? </vt:lpstr>
      <vt:lpstr>Mama, apsikabinkime?</vt:lpstr>
      <vt:lpstr>Esame labai myli ir  pakankamai drąsūs. Mokomės parodyti dėmesį kitiems.  Keliavome į žygį, kurio metu Šiaulių mieste sutiktiems senjorams dovanojome savo pagamintas ŠIRDELES. </vt:lpstr>
      <vt:lpstr>,,Laba diena - čia Jums! Gražios dienos!“ </vt:lpstr>
      <vt:lpstr>,,Laba diena - čia Jums! Gražios dienos!“ </vt:lpstr>
      <vt:lpstr>Kovo mėnesio iššūkį priėmė Sveikatos komanda ,,Sveikatukai“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,, Žmogus tampa labai drąsus, kai yra užtikrintas kad jį myli. “                                                                                                                                          (Sigmund Freud)</dc:title>
  <dc:creator>Justina Jurevičiūtė</dc:creator>
  <cp:lastModifiedBy>Mano</cp:lastModifiedBy>
  <cp:revision>14</cp:revision>
  <dcterms:created xsi:type="dcterms:W3CDTF">2023-03-22T20:15:11Z</dcterms:created>
  <dcterms:modified xsi:type="dcterms:W3CDTF">2023-03-31T07:13:33Z</dcterms:modified>
</cp:coreProperties>
</file>