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9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3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2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C099DD-8E7F-4878-A418-76859A85E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EBDB6E-6E9D-48C5-8C66-EC8D1AC8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1C1573-D299-448C-8A04-C9E22704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0AE86A-F86F-4CBE-9CAD-B508CD66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7F07FB-5D28-409C-BEFF-56E4E047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314C2B-7573-4DB8-AD6D-D07CE831E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B0E5B9-7A69-4C8F-832C-385E34CF9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EE5250-5184-40BF-9DF2-E25C8ED2F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5F0B04-CD2F-4DFA-BC25-7CD1B4723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120A221-52E9-45D0-A6EA-2E4B7BA9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F69602-360C-4C8D-A2EC-558B20F58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0FAB78-4165-4488-A328-3396610F0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ECEB49-DD6B-46B0-96F6-9B56A3AA9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9BB7828-91C2-45AB-B2EB-A77E93E5D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D9842-FFBE-40DA-AD41-4067978A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9D92EE-93D9-42DE-9645-2C81E20E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8C150F-1B6F-4BD1-9052-EA20D0294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CDB6DC-96CE-4D4A-917E-DAC577483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1C4B445-E267-49A6-AB25-07B182211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8BDCEC-CCF4-470A-A624-152E41F98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55D99E0-6D1B-4979-BC1C-0F54F485A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BFEC78-630A-4A9D-B4BF-92B08A158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FC065A-13A3-45D2-ACB7-1068F4A69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2551881-1E40-4ABC-A1FC-686D1B2D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45FBD3-DA73-4FF1-8388-AED59D767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B492AB2-E246-471D-A23E-7A279EDAE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5DDB3BB-3E22-49A4-B920-BBC68FD6D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44814FE-01E1-4C6F-AE3A-46BDA527B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0DA665-0CFA-4ADB-89FF-9F79AC293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49E6A0-5BFC-4622-B59D-F5082F67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BD83E7E-1DA8-4060-9D1A-803D06542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4C0F59-9A0F-4340-BCD2-20B5BBBE5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7050958-138C-4DA8-9DF5-1A9D65C1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Paint in motion from the bottom of the view">
            <a:extLst>
              <a:ext uri="{FF2B5EF4-FFF2-40B4-BE49-F238E27FC236}">
                <a16:creationId xmlns:a16="http://schemas.microsoft.com/office/drawing/2014/main" id="{18CA2EB4-5773-A180-528B-C196615C6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4789" r="-1" b="-1"/>
          <a:stretch/>
        </p:blipFill>
        <p:spPr>
          <a:xfrm>
            <a:off x="-14052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618F8DA1-FD0C-B7EA-0300-F5B8349B9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7473" y="1377573"/>
            <a:ext cx="11483347" cy="5477321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PROJEKTAS „SVEIKATA-VISUS METUS“</a:t>
            </a:r>
            <a:b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KOVO</a:t>
            </a:r>
            <a: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MĖNESIO IŠŠŪKIS</a:t>
            </a:r>
            <a:b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„ŽMOGUS TAMPA LABAI DRĄSUS, KAI YRA UŽTIKRINTAS KAD JĮ MYLI“</a:t>
            </a:r>
            <a:b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lt-L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PANEVĖŽIO LOPŠELIS – DARŽELIS „TAIKA“</a:t>
            </a:r>
            <a:br>
              <a:rPr lang="lt-LT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2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1A0E799-9F8D-7011-F722-90D7DD94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369" y="1161957"/>
            <a:ext cx="2380194" cy="1997174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1A3834A-7E02-92B5-B89B-2EA7C4D7D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0"/>
            <a:ext cx="10325000" cy="4517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LABAS RYTAS JUMS VAIKAI,</a:t>
            </a:r>
          </a:p>
          <a:p>
            <a:pPr marL="0" indent="0">
              <a:buNone/>
            </a:pPr>
            <a:r>
              <a:rPr lang="lt-L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SAULĖ JAU LABAI AUKŠTAI!</a:t>
            </a:r>
          </a:p>
          <a:p>
            <a:pPr marL="0" indent="0">
              <a:buNone/>
            </a:pPr>
            <a:r>
              <a:rPr lang="lt-L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PAMOJUOJAM VIENS KITAM,</a:t>
            </a:r>
          </a:p>
          <a:p>
            <a:pPr marL="0" indent="0">
              <a:buNone/>
            </a:pPr>
            <a:r>
              <a:rPr lang="lt-L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BUČKIS TAU, IR BUČKIS MAN.</a:t>
            </a:r>
          </a:p>
          <a:p>
            <a:endParaRPr lang="lt-L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MŪSŲ NUOTAIKA PUIKI,</a:t>
            </a:r>
          </a:p>
          <a:p>
            <a:pPr marL="0" indent="0">
              <a:buNone/>
            </a:pPr>
            <a:r>
              <a:rPr lang="lt-L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MES VISI DRAUGAI GERI.</a:t>
            </a:r>
          </a:p>
          <a:p>
            <a:pPr marL="0" indent="0">
              <a:buNone/>
            </a:pPr>
            <a:r>
              <a:rPr lang="lt-L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ŠI DIENA BUS NUOSTABI,</a:t>
            </a:r>
          </a:p>
          <a:p>
            <a:pPr marL="0" indent="0">
              <a:buNone/>
            </a:pPr>
            <a:r>
              <a:rPr lang="lt-L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ŠITOKIAM DRĄSIAM DRAUGŲ BŪRY!</a:t>
            </a:r>
          </a:p>
          <a:p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C6781A5-11FB-CDCE-1F70-FA0A3440A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40" y="2706561"/>
            <a:ext cx="10327519" cy="1444877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B404D05D-F702-E956-21E8-26D1F3CB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130" y="221719"/>
            <a:ext cx="1927737" cy="1617526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08D40BF-1E58-17BA-57C3-1553426E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48" y="1078540"/>
            <a:ext cx="1205066" cy="1011147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E20FAD2-0297-0BCC-CD76-E7A7398C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79" y="412783"/>
            <a:ext cx="952806" cy="799481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C6A15DCE-0976-DF0D-B188-F0DAAEF68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620" y="3075714"/>
            <a:ext cx="5026300" cy="3769725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105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0D013E-6263-5462-805C-48D72BDA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DRĄSA - TAI PADEKLAMUOTI EILĖRAŠTĮ AR SUVAIDINTI VAIDMENĮ PRIEŠ KITUS</a:t>
            </a:r>
            <a:br>
              <a:rPr lang="lt-L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B3E641DF-E43F-8C51-B33B-F076C3CC6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54" y="2662971"/>
            <a:ext cx="5044446" cy="2717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aveikslėlis 5" descr="Paveikslėlis, kuriame yra asmuo, žemė, laukas, grupė&#10;&#10;Automatiškai sugeneruotas aprašymas">
            <a:extLst>
              <a:ext uri="{FF2B5EF4-FFF2-40B4-BE49-F238E27FC236}">
                <a16:creationId xmlns:a16="http://schemas.microsoft.com/office/drawing/2014/main" id="{1A218D56-B140-1D84-AFBF-95ACC069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20" y="2425589"/>
            <a:ext cx="3225403" cy="430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977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3D4B914E-FEFA-C0F3-F53D-44C3B68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386" y="-105233"/>
            <a:ext cx="4927425" cy="19385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DRĄSA IR MEILĖ</a:t>
            </a:r>
          </a:p>
        </p:txBody>
      </p:sp>
      <p:pic>
        <p:nvPicPr>
          <p:cNvPr id="7" name="Turinio vietos rezervavimo ženklas 6" descr="Paveikslėlis, kuriame yra žolė, asmuo, laukas, grupė&#10;&#10;Automatiškai sugeneruotas aprašymas">
            <a:extLst>
              <a:ext uri="{FF2B5EF4-FFF2-40B4-BE49-F238E27FC236}">
                <a16:creationId xmlns:a16="http://schemas.microsoft.com/office/drawing/2014/main" id="{B63E67E2-EE01-75B0-B589-792399A5A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r="1937"/>
          <a:stretch/>
        </p:blipFill>
        <p:spPr>
          <a:xfrm>
            <a:off x="-25875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7" name="Right Triangle 196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9" name="Content Placeholder 158">
            <a:extLst>
              <a:ext uri="{FF2B5EF4-FFF2-40B4-BE49-F238E27FC236}">
                <a16:creationId xmlns:a16="http://schemas.microsoft.com/office/drawing/2014/main" id="{7D6717A9-B024-BFFA-4E85-F426E7B4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542" y="2138380"/>
            <a:ext cx="4927425" cy="3245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ĮVEIKTI VISAS KLIŪTIS KARTU SU DRAUGAIS, BŪTI VIENINGIEMS, PASITIKĖTI VIENI KITAIS, NEPASIDUOTI, IŠKILUS SUNKUMAMS – PADĖTI. </a:t>
            </a: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reschool - Preschool &amp; Daycare Center Serving Fairfield, CA">
            <a:extLst>
              <a:ext uri="{FF2B5EF4-FFF2-40B4-BE49-F238E27FC236}">
                <a16:creationId xmlns:a16="http://schemas.microsoft.com/office/drawing/2014/main" id="{0CCD05BE-9F14-3CA2-B4B6-D06F5246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41" y="4330950"/>
            <a:ext cx="2169753" cy="21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ports Equipment Cheese Quest Game | Sports Quiz for ESL">
            <a:extLst>
              <a:ext uri="{FF2B5EF4-FFF2-40B4-BE49-F238E27FC236}">
                <a16:creationId xmlns:a16="http://schemas.microsoft.com/office/drawing/2014/main" id="{11FF2C97-8C2B-4F7F-B965-8403C481D5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06" y="4049139"/>
            <a:ext cx="2068541" cy="27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9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42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44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ight Triangle 46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0B055F-C120-E5E6-2538-729D1167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48" y="2327450"/>
            <a:ext cx="4458185" cy="3276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BŪTI DRĄSIAM – TAI NEBIJOTI KLYSTI, EKSPERIMENTUOTI. MEILĖ YRA TA KURI  LAIMI VISADA!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 descr="Paveikslėlis, kuriame yra asmuo, vidinis, grupė, miegamasis&#10;&#10;Automatiškai sugeneruotas aprašymas">
            <a:extLst>
              <a:ext uri="{FF2B5EF4-FFF2-40B4-BE49-F238E27FC236}">
                <a16:creationId xmlns:a16="http://schemas.microsoft.com/office/drawing/2014/main" id="{D6414319-4639-B29C-AAD0-D9EAFC2F0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44" y="617791"/>
            <a:ext cx="5953835" cy="595383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8EE180F-28F2-DEDB-4CC1-D01E3BCD3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379" y="4173119"/>
            <a:ext cx="3524250" cy="27813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A320F35-ECA7-83B6-0BE2-060D9827C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72" y="-202348"/>
            <a:ext cx="352379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AE17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A3C4ED7-859A-FEC3-F112-3E5B3DAF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9" y="326186"/>
            <a:ext cx="11644312" cy="1359816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PADRĄSINIMAS IR MEILĖ YRA REIKALINGA IR SVARBI,KAD GALĖTUME AUGTI IR JUDĖTI Į PRIEKĮ </a:t>
            </a: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BDFA88EA-BC67-42EF-AE23-847B246B1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87" y="2132753"/>
            <a:ext cx="3276817" cy="436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45F324F1-CB3D-4A48-A3DC-75214D545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05" y="2132754"/>
            <a:ext cx="3276817" cy="436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armen Palmiero Basketball League Sign-Ups - CNBNews">
            <a:extLst>
              <a:ext uri="{FF2B5EF4-FFF2-40B4-BE49-F238E27FC236}">
                <a16:creationId xmlns:a16="http://schemas.microsoft.com/office/drawing/2014/main" id="{5FAB6616-E4DA-4E24-89E9-244486C786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46" y="5395922"/>
            <a:ext cx="1331944" cy="17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4955834-BE1B-4E74-97BC-7E913B7034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>
          <a:xfrm>
            <a:off x="258778" y="2469370"/>
            <a:ext cx="4540021" cy="30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57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9130137-728C-481C-BD7D-19F3A890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0" y="239120"/>
            <a:ext cx="7328453" cy="1139687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KARTU ĮVEIKTI KASDIENIUS IŠBANDYMUS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A82C1059-7A35-4943-AA7E-B9AD184D2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9" y="1555636"/>
            <a:ext cx="3576655" cy="475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FF00">
                <a:alpha val="65000"/>
              </a:srgbClr>
            </a:outerShdw>
          </a:effec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F31277B3-AB6D-4C69-9597-29FB2FD22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05" y="1707745"/>
            <a:ext cx="3576656" cy="475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FF00">
                <a:alpha val="65000"/>
              </a:srgbClr>
            </a:outerShdw>
          </a:effec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51B0E96-65E1-4EAF-9F44-86375778C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98" y="1707745"/>
            <a:ext cx="3334577" cy="444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7018D8CD-881C-4B85-8850-797FE3470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6005">
            <a:off x="8265554" y="304946"/>
            <a:ext cx="1969463" cy="14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avadinimas 1">
            <a:extLst>
              <a:ext uri="{FF2B5EF4-FFF2-40B4-BE49-F238E27FC236}">
                <a16:creationId xmlns:a16="http://schemas.microsoft.com/office/drawing/2014/main" id="{180C1950-B07A-4222-8E4B-63B7DE23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5" y="2412609"/>
            <a:ext cx="4528034" cy="1754326"/>
          </a:xfrm>
          <a:effectLst/>
        </p:spPr>
        <p:txBody>
          <a:bodyPr>
            <a:normAutofit/>
          </a:bodyPr>
          <a:lstStyle/>
          <a:p>
            <a:pPr algn="ctr"/>
            <a:r>
              <a:rPr lang="lt-LT" b="1" dirty="0">
                <a:solidFill>
                  <a:srgbClr val="00206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KARTU MES - JĖGA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A258903C-BE14-4781-ADD3-8F5DAA97C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96" y="325742"/>
            <a:ext cx="6532258" cy="653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Paplepėkim prie kavos puodelio 64 -tema. - Forumas">
            <a:extLst>
              <a:ext uri="{FF2B5EF4-FFF2-40B4-BE49-F238E27FC236}">
                <a16:creationId xmlns:a16="http://schemas.microsoft.com/office/drawing/2014/main" id="{1853588B-6DAD-4707-AF65-8E59EA140F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58" y="4259884"/>
            <a:ext cx="3319346" cy="13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46578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152</Words>
  <Application>Microsoft Office PowerPoint</Application>
  <PresentationFormat>Plačiaekranė</PresentationFormat>
  <Paragraphs>17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Grandview</vt:lpstr>
      <vt:lpstr>Times New Roman</vt:lpstr>
      <vt:lpstr>Wingdings</vt:lpstr>
      <vt:lpstr>CosineVTI</vt:lpstr>
      <vt:lpstr>PROJEKTAS „SVEIKATA-VISUS METUS“   KOVO MĖNESIO IŠŠŪKIS  „ŽMOGUS TAMPA LABAI DRĄSUS, KAI YRA UŽTIKRINTAS KAD JĮ MYLI“                                                     PANEVĖŽIO LOPŠELIS – DARŽELIS „TAIKA“ </vt:lpstr>
      <vt:lpstr>„PowerPoint“ pateiktis</vt:lpstr>
      <vt:lpstr>DRĄSA - TAI PADEKLAMUOTI EILĖRAŠTĮ AR SUVAIDINTI VAIDMENĮ PRIEŠ KITUS </vt:lpstr>
      <vt:lpstr>DRĄSA IR MEILĖ</vt:lpstr>
      <vt:lpstr>„PowerPoint“ pateiktis</vt:lpstr>
      <vt:lpstr>PADRĄSINIMAS IR MEILĖ YRA REIKALINGA IR SVARBI,KAD GALĖTUME AUGTI IR JUDĖTI Į PRIEKĮ </vt:lpstr>
      <vt:lpstr>KARTU ĮVEIKTI KASDIENIUS IŠBANDYMUS</vt:lpstr>
      <vt:lpstr>KARTU MES - JĖGA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„ŽMOGUS TAMPA LABAI DRĄSUS, KAI YRA UŽTIKRINTAS KAD JĮ MYLI“  PANEVĖŽIO LOPŠELIS – DARŽELIS „TAIKA“ </dc:title>
  <dc:creator>Taika</dc:creator>
  <cp:lastModifiedBy>User</cp:lastModifiedBy>
  <cp:revision>16</cp:revision>
  <dcterms:created xsi:type="dcterms:W3CDTF">2023-03-09T05:46:47Z</dcterms:created>
  <dcterms:modified xsi:type="dcterms:W3CDTF">2023-03-23T10:59:06Z</dcterms:modified>
</cp:coreProperties>
</file>