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2"/>
  </p:notesMasterIdLst>
  <p:sldIdLst>
    <p:sldId id="256" r:id="rId2"/>
    <p:sldId id="257" r:id="rId3"/>
    <p:sldId id="258" r:id="rId4"/>
    <p:sldId id="367" r:id="rId5"/>
    <p:sldId id="371" r:id="rId6"/>
    <p:sldId id="363" r:id="rId7"/>
    <p:sldId id="370" r:id="rId8"/>
    <p:sldId id="348" r:id="rId9"/>
    <p:sldId id="366" r:id="rId10"/>
    <p:sldId id="358" r:id="rId11"/>
    <p:sldId id="360" r:id="rId12"/>
    <p:sldId id="359" r:id="rId13"/>
    <p:sldId id="361" r:id="rId14"/>
    <p:sldId id="372" r:id="rId15"/>
    <p:sldId id="373" r:id="rId16"/>
    <p:sldId id="364" r:id="rId17"/>
    <p:sldId id="368" r:id="rId18"/>
    <p:sldId id="369" r:id="rId19"/>
    <p:sldId id="365" r:id="rId20"/>
    <p:sldId id="362" r:id="rId2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28" autoAdjust="0"/>
    <p:restoredTop sz="94660"/>
  </p:normalViewPr>
  <p:slideViewPr>
    <p:cSldViewPr snapToGrid="0">
      <p:cViewPr>
        <p:scale>
          <a:sx n="75" d="100"/>
          <a:sy n="75" d="100"/>
        </p:scale>
        <p:origin x="-564" y="-72"/>
      </p:cViewPr>
      <p:guideLst>
        <p:guide orient="horz" pos="2160"/>
        <p:guide pos="3840"/>
      </p:guideLst>
    </p:cSldViewPr>
  </p:slideViewPr>
  <p:notesTextViewPr>
    <p:cViewPr>
      <p:scale>
        <a:sx n="1" d="1"/>
        <a:sy n="1" d="1"/>
      </p:scale>
      <p:origin x="0" y="0"/>
    </p:cViewPr>
  </p:notesTextViewPr>
  <p:sorterViewPr>
    <p:cViewPr>
      <p:scale>
        <a:sx n="100" d="100"/>
        <a:sy n="100" d="100"/>
      </p:scale>
      <p:origin x="0" y="21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D2D94-2181-4294-AF8D-7FB61CD5BD75}" type="datetimeFigureOut">
              <a:rPr lang="lt-LT" smtClean="0"/>
              <a:t>2023-03-31</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75A26-D5AD-43ED-B84F-54031B370BDC}" type="slidenum">
              <a:rPr lang="lt-LT" smtClean="0"/>
              <a:t>‹#›</a:t>
            </a:fld>
            <a:endParaRPr lang="lt-LT"/>
          </a:p>
        </p:txBody>
      </p:sp>
    </p:spTree>
    <p:extLst>
      <p:ext uri="{BB962C8B-B14F-4D97-AF65-F5344CB8AC3E}">
        <p14:creationId xmlns:p14="http://schemas.microsoft.com/office/powerpoint/2010/main" val="206016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5A10580-AD31-4B8F-8448-55A666AC1725}"/>
              </a:ext>
            </a:extLst>
          </p:cNvPr>
          <p:cNvSpPr>
            <a:spLocks noGrp="1"/>
          </p:cNvSpPr>
          <p:nvPr>
            <p:ph type="dt" sz="half" idx="10"/>
          </p:nvPr>
        </p:nvSpPr>
        <p:spPr/>
        <p:txBody>
          <a:bodyPr/>
          <a:lstStyle/>
          <a:p>
            <a:fld id="{0DAF61AA-5A98-4049-A93E-477E5505141A}" type="datetimeFigureOut">
              <a:rPr lang="en-US" smtClean="0"/>
              <a:t>3/31/2023</a:t>
            </a:fld>
            <a:endParaRPr lang="en-US" dirty="0"/>
          </a:p>
        </p:txBody>
      </p:sp>
      <p:sp>
        <p:nvSpPr>
          <p:cNvPr id="5" name="Footer Placeholder 4">
            <a:extLst>
              <a:ext uri="{FF2B5EF4-FFF2-40B4-BE49-F238E27FC236}">
                <a16:creationId xmlns:a16="http://schemas.microsoft.com/office/drawing/2014/main" xmlns=""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0933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80919F-FDDD-42FB-8422-A0665D558D00}"/>
              </a:ext>
            </a:extLst>
          </p:cNvPr>
          <p:cNvSpPr>
            <a:spLocks noGrp="1"/>
          </p:cNvSpPr>
          <p:nvPr>
            <p:ph type="dt" sz="half" idx="10"/>
          </p:nvPr>
        </p:nvSpPr>
        <p:spPr/>
        <p:txBody>
          <a:bodyPr/>
          <a:lstStyle/>
          <a:p>
            <a:fld id="{0DAF61AA-5A98-4049-A93E-477E5505141A}" type="datetimeFigureOut">
              <a:rPr lang="en-US" smtClean="0"/>
              <a:t>3/31/2023</a:t>
            </a:fld>
            <a:endParaRPr lang="en-US"/>
          </a:p>
        </p:txBody>
      </p:sp>
      <p:sp>
        <p:nvSpPr>
          <p:cNvPr id="5" name="Footer Placeholder 4">
            <a:extLst>
              <a:ext uri="{FF2B5EF4-FFF2-40B4-BE49-F238E27FC236}">
                <a16:creationId xmlns:a16="http://schemas.microsoft.com/office/drawing/2014/main" xmlns=""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4339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846397-BBD2-4426-B1F5-FD6EA3CDC866}"/>
              </a:ext>
            </a:extLst>
          </p:cNvPr>
          <p:cNvSpPr>
            <a:spLocks noGrp="1"/>
          </p:cNvSpPr>
          <p:nvPr>
            <p:ph type="dt" sz="half" idx="10"/>
          </p:nvPr>
        </p:nvSpPr>
        <p:spPr/>
        <p:txBody>
          <a:bodyPr/>
          <a:lstStyle/>
          <a:p>
            <a:fld id="{0DAF61AA-5A98-4049-A93E-477E5505141A}" type="datetimeFigureOut">
              <a:rPr lang="en-US" smtClean="0"/>
              <a:t>3/31/2023</a:t>
            </a:fld>
            <a:endParaRPr lang="en-US"/>
          </a:p>
        </p:txBody>
      </p:sp>
      <p:sp>
        <p:nvSpPr>
          <p:cNvPr id="5" name="Footer Placeholder 4">
            <a:extLst>
              <a:ext uri="{FF2B5EF4-FFF2-40B4-BE49-F238E27FC236}">
                <a16:creationId xmlns:a16="http://schemas.microsoft.com/office/drawing/2014/main" xmlns=""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0200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4A3A50-B922-45BE-945D-7ED3EBD83F7C}"/>
              </a:ext>
            </a:extLst>
          </p:cNvPr>
          <p:cNvSpPr>
            <a:spLocks noGrp="1"/>
          </p:cNvSpPr>
          <p:nvPr>
            <p:ph type="dt" sz="half" idx="10"/>
          </p:nvPr>
        </p:nvSpPr>
        <p:spPr/>
        <p:txBody>
          <a:bodyPr/>
          <a:lstStyle/>
          <a:p>
            <a:fld id="{0DAF61AA-5A98-4049-A93E-477E5505141A}" type="datetimeFigureOut">
              <a:rPr lang="en-US" smtClean="0"/>
              <a:t>3/31/2023</a:t>
            </a:fld>
            <a:endParaRPr lang="en-US"/>
          </a:p>
        </p:txBody>
      </p:sp>
      <p:sp>
        <p:nvSpPr>
          <p:cNvPr id="5" name="Footer Placeholder 4">
            <a:extLst>
              <a:ext uri="{FF2B5EF4-FFF2-40B4-BE49-F238E27FC236}">
                <a16:creationId xmlns:a16="http://schemas.microsoft.com/office/drawing/2014/main" xmlns=""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46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2FCA372-3F42-4113-A73B-5FDCF93CB5BC}"/>
              </a:ext>
            </a:extLst>
          </p:cNvPr>
          <p:cNvSpPr>
            <a:spLocks noGrp="1"/>
          </p:cNvSpPr>
          <p:nvPr>
            <p:ph type="dt" sz="half" idx="10"/>
          </p:nvPr>
        </p:nvSpPr>
        <p:spPr/>
        <p:txBody>
          <a:bodyPr/>
          <a:lstStyle/>
          <a:p>
            <a:fld id="{0DAF61AA-5A98-4049-A93E-477E5505141A}" type="datetimeFigureOut">
              <a:rPr lang="en-US" smtClean="0"/>
              <a:t>3/31/2023</a:t>
            </a:fld>
            <a:endParaRPr lang="en-US"/>
          </a:p>
        </p:txBody>
      </p:sp>
      <p:sp>
        <p:nvSpPr>
          <p:cNvPr id="5" name="Footer Placeholder 4">
            <a:extLst>
              <a:ext uri="{FF2B5EF4-FFF2-40B4-BE49-F238E27FC236}">
                <a16:creationId xmlns:a16="http://schemas.microsoft.com/office/drawing/2014/main" xmlns=""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7424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C074146-2374-4321-AEBB-3E9B09D7796D}"/>
              </a:ext>
            </a:extLst>
          </p:cNvPr>
          <p:cNvSpPr>
            <a:spLocks noGrp="1"/>
          </p:cNvSpPr>
          <p:nvPr>
            <p:ph type="dt" sz="half" idx="10"/>
          </p:nvPr>
        </p:nvSpPr>
        <p:spPr/>
        <p:txBody>
          <a:bodyPr/>
          <a:lstStyle/>
          <a:p>
            <a:fld id="{0DAF61AA-5A98-4049-A93E-477E5505141A}" type="datetimeFigureOut">
              <a:rPr lang="en-US" smtClean="0"/>
              <a:t>3/31/2023</a:t>
            </a:fld>
            <a:endParaRPr lang="en-US"/>
          </a:p>
        </p:txBody>
      </p:sp>
      <p:sp>
        <p:nvSpPr>
          <p:cNvPr id="6" name="Footer Placeholder 5">
            <a:extLst>
              <a:ext uri="{FF2B5EF4-FFF2-40B4-BE49-F238E27FC236}">
                <a16:creationId xmlns:a16="http://schemas.microsoft.com/office/drawing/2014/main" xmlns=""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0589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482A6EB-0285-4FA4-A00C-A7F716084FD3}"/>
              </a:ext>
            </a:extLst>
          </p:cNvPr>
          <p:cNvSpPr>
            <a:spLocks noGrp="1"/>
          </p:cNvSpPr>
          <p:nvPr>
            <p:ph type="dt" sz="half" idx="10"/>
          </p:nvPr>
        </p:nvSpPr>
        <p:spPr/>
        <p:txBody>
          <a:bodyPr/>
          <a:lstStyle/>
          <a:p>
            <a:fld id="{0DAF61AA-5A98-4049-A93E-477E5505141A}" type="datetimeFigureOut">
              <a:rPr lang="en-US" smtClean="0"/>
              <a:t>3/31/2023</a:t>
            </a:fld>
            <a:endParaRPr lang="en-US"/>
          </a:p>
        </p:txBody>
      </p:sp>
      <p:sp>
        <p:nvSpPr>
          <p:cNvPr id="8" name="Footer Placeholder 7">
            <a:extLst>
              <a:ext uri="{FF2B5EF4-FFF2-40B4-BE49-F238E27FC236}">
                <a16:creationId xmlns:a16="http://schemas.microsoft.com/office/drawing/2014/main" xmlns=""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445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572C8E6-49D6-46A5-8DC3-B0D8E683C9CB}"/>
              </a:ext>
            </a:extLst>
          </p:cNvPr>
          <p:cNvSpPr>
            <a:spLocks noGrp="1"/>
          </p:cNvSpPr>
          <p:nvPr>
            <p:ph type="dt" sz="half" idx="10"/>
          </p:nvPr>
        </p:nvSpPr>
        <p:spPr/>
        <p:txBody>
          <a:bodyPr/>
          <a:lstStyle/>
          <a:p>
            <a:fld id="{0DAF61AA-5A98-4049-A93E-477E5505141A}" type="datetimeFigureOut">
              <a:rPr lang="en-US" smtClean="0"/>
              <a:t>3/31/2023</a:t>
            </a:fld>
            <a:endParaRPr lang="en-US"/>
          </a:p>
        </p:txBody>
      </p:sp>
      <p:sp>
        <p:nvSpPr>
          <p:cNvPr id="4" name="Footer Placeholder 3">
            <a:extLst>
              <a:ext uri="{FF2B5EF4-FFF2-40B4-BE49-F238E27FC236}">
                <a16:creationId xmlns:a16="http://schemas.microsoft.com/office/drawing/2014/main" xmlns=""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2421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BDCB94-13E9-41CB-88F0-D30A1791DCBA}"/>
              </a:ext>
            </a:extLst>
          </p:cNvPr>
          <p:cNvSpPr>
            <a:spLocks noGrp="1"/>
          </p:cNvSpPr>
          <p:nvPr>
            <p:ph type="dt" sz="half" idx="10"/>
          </p:nvPr>
        </p:nvSpPr>
        <p:spPr/>
        <p:txBody>
          <a:bodyPr/>
          <a:lstStyle/>
          <a:p>
            <a:fld id="{0DAF61AA-5A98-4049-A93E-477E5505141A}" type="datetimeFigureOut">
              <a:rPr lang="en-US" smtClean="0"/>
              <a:t>3/31/2023</a:t>
            </a:fld>
            <a:endParaRPr lang="en-US"/>
          </a:p>
        </p:txBody>
      </p:sp>
      <p:sp>
        <p:nvSpPr>
          <p:cNvPr id="3" name="Footer Placeholder 2">
            <a:extLst>
              <a:ext uri="{FF2B5EF4-FFF2-40B4-BE49-F238E27FC236}">
                <a16:creationId xmlns:a16="http://schemas.microsoft.com/office/drawing/2014/main" xmlns=""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6970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EED06C-E016-489C-8863-EA1BE998BC48}"/>
              </a:ext>
            </a:extLst>
          </p:cNvPr>
          <p:cNvSpPr>
            <a:spLocks noGrp="1"/>
          </p:cNvSpPr>
          <p:nvPr>
            <p:ph type="dt" sz="half" idx="10"/>
          </p:nvPr>
        </p:nvSpPr>
        <p:spPr/>
        <p:txBody>
          <a:bodyPr/>
          <a:lstStyle/>
          <a:p>
            <a:fld id="{0DAF61AA-5A98-4049-A93E-477E5505141A}" type="datetimeFigureOut">
              <a:rPr lang="en-US" smtClean="0"/>
              <a:t>3/31/2023</a:t>
            </a:fld>
            <a:endParaRPr lang="en-US"/>
          </a:p>
        </p:txBody>
      </p:sp>
      <p:sp>
        <p:nvSpPr>
          <p:cNvPr id="6" name="Footer Placeholder 5">
            <a:extLst>
              <a:ext uri="{FF2B5EF4-FFF2-40B4-BE49-F238E27FC236}">
                <a16:creationId xmlns:a16="http://schemas.microsoft.com/office/drawing/2014/main" xmlns=""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8667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5C400-0D13-495F-8C4E-EC3CDF5F22AF}"/>
              </a:ext>
            </a:extLst>
          </p:cNvPr>
          <p:cNvSpPr>
            <a:spLocks noGrp="1"/>
          </p:cNvSpPr>
          <p:nvPr>
            <p:ph type="dt" sz="half" idx="10"/>
          </p:nvPr>
        </p:nvSpPr>
        <p:spPr/>
        <p:txBody>
          <a:bodyPr/>
          <a:lstStyle/>
          <a:p>
            <a:fld id="{0DAF61AA-5A98-4049-A93E-477E5505141A}" type="datetimeFigureOut">
              <a:rPr lang="en-US" smtClean="0"/>
              <a:t>3/31/2023</a:t>
            </a:fld>
            <a:endParaRPr lang="en-US"/>
          </a:p>
        </p:txBody>
      </p:sp>
      <p:sp>
        <p:nvSpPr>
          <p:cNvPr id="6" name="Footer Placeholder 5">
            <a:extLst>
              <a:ext uri="{FF2B5EF4-FFF2-40B4-BE49-F238E27FC236}">
                <a16:creationId xmlns:a16="http://schemas.microsoft.com/office/drawing/2014/main" xmlns=""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901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xmlns=""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xmlns=""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xmlns=""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xmlns=""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xmlns=""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xmlns=""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xmlns=""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xmlns=""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xmlns=""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xmlns=""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xmlns=""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xmlns=""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xmlns=""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3/31/2023</a:t>
            </a:fld>
            <a:endParaRPr lang="en-US" dirty="0"/>
          </a:p>
        </p:txBody>
      </p:sp>
      <p:sp>
        <p:nvSpPr>
          <p:cNvPr id="5" name="Footer Placeholder 4">
            <a:extLst>
              <a:ext uri="{FF2B5EF4-FFF2-40B4-BE49-F238E27FC236}">
                <a16:creationId xmlns:a16="http://schemas.microsoft.com/office/drawing/2014/main" xmlns=""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xmlns=""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43350303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174801-1395-44C5-9B00-CCAC45C05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996DFAFB-BCE1-4BEC-82FB-D574234DE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xmlns="" id="{7A93B028-F8F4-4F84-98D7-2779E4D8B9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xmlns="" id="{0C254636-BEEC-4E48-BF0C-D2C6BF5836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xmlns="" id="{83AF5681-1B96-4C35-AB17-AB7793A4EF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F1C65047-892E-46D5-9E82-93FB2E432D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4AD2952C-9885-4337-B770-851BDEB88F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2B07DD51-ACE9-4B98-AB77-D23DBEF484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0F483983-8B4E-40F0-BF70-192D840B79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F8853237-6306-4734-906A-E334FDEAAF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0848C5D2-21E8-4E56-B25E-809869A75C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xmlns="" id="{EE10DB89-121C-48DA-9C79-CAD1DB8EEB9C}"/>
              </a:ext>
            </a:extLst>
          </p:cNvPr>
          <p:cNvSpPr>
            <a:spLocks noGrp="1"/>
          </p:cNvSpPr>
          <p:nvPr>
            <p:ph type="ctrTitle"/>
          </p:nvPr>
        </p:nvSpPr>
        <p:spPr/>
        <p:txBody>
          <a:bodyPr/>
          <a:lstStyle/>
          <a:p>
            <a:endParaRPr lang="lt-LT" dirty="0"/>
          </a:p>
        </p:txBody>
      </p:sp>
      <p:sp>
        <p:nvSpPr>
          <p:cNvPr id="3" name="Subtitle 2">
            <a:extLst>
              <a:ext uri="{FF2B5EF4-FFF2-40B4-BE49-F238E27FC236}">
                <a16:creationId xmlns:a16="http://schemas.microsoft.com/office/drawing/2014/main" xmlns="" id="{AF3D7F8B-259F-47D1-B767-D655459E8D45}"/>
              </a:ext>
            </a:extLst>
          </p:cNvPr>
          <p:cNvSpPr>
            <a:spLocks noGrp="1"/>
          </p:cNvSpPr>
          <p:nvPr>
            <p:ph type="subTitle" idx="1"/>
          </p:nvPr>
        </p:nvSpPr>
        <p:spPr/>
        <p:txBody>
          <a:bodyPr/>
          <a:lstStyle/>
          <a:p>
            <a:r>
              <a:rPr lang="lt-LT" dirty="0" smtClean="0"/>
              <a:t>m.</a:t>
            </a:r>
            <a:endParaRPr lang="lt-LT" dirty="0"/>
          </a:p>
        </p:txBody>
      </p:sp>
      <p:grpSp>
        <p:nvGrpSpPr>
          <p:cNvPr id="23" name="Cross">
            <a:extLst>
              <a:ext uri="{FF2B5EF4-FFF2-40B4-BE49-F238E27FC236}">
                <a16:creationId xmlns:a16="http://schemas.microsoft.com/office/drawing/2014/main" xmlns="" id="{5C0E6139-8A19-4905-87E2-E547D7B7F1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129158" y="3369564"/>
            <a:ext cx="118872" cy="118872"/>
            <a:chOff x="1175347" y="3733800"/>
            <a:chExt cx="118872" cy="118872"/>
          </a:xfrm>
        </p:grpSpPr>
        <p:cxnSp>
          <p:nvCxnSpPr>
            <p:cNvPr id="24" name="Straight Connector 23">
              <a:extLst>
                <a:ext uri="{FF2B5EF4-FFF2-40B4-BE49-F238E27FC236}">
                  <a16:creationId xmlns:a16="http://schemas.microsoft.com/office/drawing/2014/main" xmlns="" id="{BC05FFBD-B86A-4BD3-A147-FA95CE03CF3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xmlns="" id="{EB69F8B1-78FB-4562-8A0D-8D29636755E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7" name="Bottom Right">
            <a:extLst>
              <a:ext uri="{FF2B5EF4-FFF2-40B4-BE49-F238E27FC236}">
                <a16:creationId xmlns:a16="http://schemas.microsoft.com/office/drawing/2014/main" xmlns="" id="{F7513226-C6E6-4885-A42A-D6411FF0180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28" name="Graphic 157">
              <a:extLst>
                <a:ext uri="{FF2B5EF4-FFF2-40B4-BE49-F238E27FC236}">
                  <a16:creationId xmlns:a16="http://schemas.microsoft.com/office/drawing/2014/main" xmlns="" id="{9BC07C6F-FF27-4C7D-BF5D-4B4B8880B80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30" name="Freeform: Shape 29">
                <a:extLst>
                  <a:ext uri="{FF2B5EF4-FFF2-40B4-BE49-F238E27FC236}">
                    <a16:creationId xmlns:a16="http://schemas.microsoft.com/office/drawing/2014/main" xmlns="" id="{3B062B0F-BCEB-436F-AB59-970CC5EEE5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A2CDB5C4-8E76-40DC-A3EA-AF3D5066EA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5188252B-68F7-4FD1-98ED-39451A985B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643015DC-C4C8-408D-91FE-CB52233190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xmlns="" id="{9E420DB7-0D88-4E37-B948-6FB4A8AD86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xmlns="" id="{08BA96C9-4B69-43D0-A129-4C2DF6571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xmlns="" id="{AB9C0CB4-8BF5-4813-A26B-7B3C36368E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9" name="Freeform: Shape 28">
              <a:extLst>
                <a:ext uri="{FF2B5EF4-FFF2-40B4-BE49-F238E27FC236}">
                  <a16:creationId xmlns:a16="http://schemas.microsoft.com/office/drawing/2014/main" xmlns="" id="{A1A6261E-C71C-43D5-8164-2B8BB8DFAC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AutoShape 2" descr="Eukaliptas – Ines Luss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Eukaliptas – Ines Luss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Bagažas, Tulpės, Pavasaris, Gėlės, Pavasario Gėlė, Gamta, Rožinis, Gėlių Puokštė, Augalas, Nemokamos Nuotrauk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55" y="-8267"/>
            <a:ext cx="12380980" cy="699340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666815" y="312738"/>
            <a:ext cx="8627170" cy="769441"/>
          </a:xfrm>
          <a:prstGeom prst="rect">
            <a:avLst/>
          </a:prstGeom>
        </p:spPr>
        <p:txBody>
          <a:bodyPr wrap="none">
            <a:spAutoFit/>
          </a:bodyPr>
          <a:lstStyle/>
          <a:p>
            <a:r>
              <a:rPr lang="lt-LT" sz="4400" b="1" dirty="0">
                <a:latin typeface="Times New Roman" panose="02020603050405020304" pitchFamily="18" charset="0"/>
                <a:cs typeface="Times New Roman" panose="02020603050405020304" pitchFamily="18" charset="0"/>
              </a:rPr>
              <a:t>Gargždų ,,Vaivorykštės“ gimnazija</a:t>
            </a:r>
            <a:endParaRPr lang="en-GB" sz="4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4239173" y="3815305"/>
            <a:ext cx="8535326" cy="2862322"/>
          </a:xfrm>
          <a:prstGeom prst="rect">
            <a:avLst/>
          </a:prstGeom>
        </p:spPr>
        <p:txBody>
          <a:bodyPr wrap="square">
            <a:spAutoFit/>
          </a:bodyPr>
          <a:lstStyle/>
          <a:p>
            <a:pPr algn="ctr"/>
            <a:r>
              <a:rPr lang="lt-LT" sz="6000" b="1" dirty="0">
                <a:latin typeface="Times New Roman" panose="02020603050405020304" pitchFamily="18" charset="0"/>
                <a:cs typeface="Times New Roman" panose="02020603050405020304" pitchFamily="18" charset="0"/>
              </a:rPr>
              <a:t>Projektas </a:t>
            </a:r>
            <a:br>
              <a:rPr lang="lt-LT" sz="6000" b="1" dirty="0">
                <a:latin typeface="Times New Roman" panose="02020603050405020304" pitchFamily="18" charset="0"/>
                <a:cs typeface="Times New Roman" panose="02020603050405020304" pitchFamily="18" charset="0"/>
              </a:rPr>
            </a:br>
            <a:r>
              <a:rPr lang="lt-LT" sz="6000" b="1" dirty="0">
                <a:latin typeface="Times New Roman" panose="02020603050405020304" pitchFamily="18" charset="0"/>
                <a:cs typeface="Times New Roman" panose="02020603050405020304" pitchFamily="18" charset="0"/>
              </a:rPr>
              <a:t>„Sveikata visus metus“</a:t>
            </a:r>
          </a:p>
          <a:p>
            <a:pPr algn="ctr"/>
            <a:r>
              <a:rPr lang="lt-LT" sz="6000" b="1" dirty="0" smtClean="0">
                <a:latin typeface="Times New Roman" panose="02020603050405020304" pitchFamily="18" charset="0"/>
                <a:cs typeface="Times New Roman" panose="02020603050405020304" pitchFamily="18" charset="0"/>
              </a:rPr>
              <a:t>2023 m. </a:t>
            </a:r>
            <a:endParaRPr lang="en-GB" sz="6000" b="1" dirty="0">
              <a:latin typeface="Times New Roman" panose="02020603050405020304" pitchFamily="18" charset="0"/>
              <a:cs typeface="Times New Roman" panose="02020603050405020304" pitchFamily="18" charset="0"/>
            </a:endParaRPr>
          </a:p>
        </p:txBody>
      </p:sp>
      <p:pic>
        <p:nvPicPr>
          <p:cNvPr id="40" name="Picture 39">
            <a:extLst>
              <a:ext uri="{FF2B5EF4-FFF2-40B4-BE49-F238E27FC236}">
                <a16:creationId xmlns:a16="http://schemas.microsoft.com/office/drawing/2014/main" xmlns="" id="{7C977363-2835-4BD3-9570-0EB9C59F3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93" y="1394318"/>
            <a:ext cx="1673926" cy="1650013"/>
          </a:xfrm>
          <a:prstGeom prst="rect">
            <a:avLst/>
          </a:prstGeom>
        </p:spPr>
      </p:pic>
      <p:pic>
        <p:nvPicPr>
          <p:cNvPr id="41" name="Content Placeholder 3">
            <a:extLst>
              <a:ext uri="{FF2B5EF4-FFF2-40B4-BE49-F238E27FC236}">
                <a16:creationId xmlns:a16="http://schemas.microsoft.com/office/drawing/2014/main" xmlns="" id="{3BEA40CA-020A-44DB-96CC-029F27F41F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793" y="316204"/>
            <a:ext cx="1571574" cy="965483"/>
          </a:xfrm>
          <a:prstGeom prst="rect">
            <a:avLst/>
          </a:prstGeom>
        </p:spPr>
      </p:pic>
    </p:spTree>
    <p:extLst>
      <p:ext uri="{BB962C8B-B14F-4D97-AF65-F5344CB8AC3E}">
        <p14:creationId xmlns:p14="http://schemas.microsoft.com/office/powerpoint/2010/main" val="2610650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E897EFA-06D2-C397-7293-D4B26E4B8F0B}"/>
              </a:ext>
            </a:extLst>
          </p:cNvPr>
          <p:cNvSpPr>
            <a:spLocks noGrp="1"/>
          </p:cNvSpPr>
          <p:nvPr>
            <p:ph idx="1"/>
          </p:nvPr>
        </p:nvSpPr>
        <p:spPr>
          <a:xfrm>
            <a:off x="381965" y="324090"/>
            <a:ext cx="5185458" cy="6204031"/>
          </a:xfrm>
        </p:spPr>
        <p:txBody>
          <a:bodyPr>
            <a:normAutofit/>
          </a:bodyPr>
          <a:lstStyle/>
          <a:p>
            <a:pPr marL="0" indent="0" algn="just">
              <a:lnSpc>
                <a:spcPct val="115000"/>
              </a:lnSpc>
              <a:spcAft>
                <a:spcPts val="1000"/>
              </a:spcAft>
              <a:buNone/>
            </a:pPr>
            <a:r>
              <a:rPr lang="lt-LT" sz="1800" i="1" dirty="0">
                <a:effectLst/>
                <a:latin typeface="Times New Roman" panose="02020603050405020304" pitchFamily="18" charset="0"/>
                <a:ea typeface="Calibri" panose="020F0502020204030204" pitchFamily="34" charset="0"/>
                <a:cs typeface="Times New Roman" panose="02020603050405020304" pitchFamily="18" charset="0"/>
              </a:rPr>
              <a:t> Meilė yra įvairaus pobūdžio. Ją galime įžvelgti, pajausti, pamatyti. Jausmai yra be galo stiprūs, ypač meilė. Todėl nieko keisto, kad jausdami juos mes jaučiames galingi ar kitais žodžiais apibūdinant – drąsūs. Tačiau manau, jog meilė sau yra svarbesnė. Nesvarbu kiek meilės mums duos kiti, jeigu jos savyje nejaučiame - tai yra beviltiškas pildymas to, ko negalime užpildyti. Drąsa ateina iš mūsų, kaip ir jausmai liejas iš mūsų. Galim duot tik tai ką turim ir priimt tik tai, kas mums priimtina. Jeigu nėra harmonijos su savimi, nebus jos ir su kitais. Kaip galime būti drąsūs jeigu bijome patys savęs? Taigi, drąsa neateina iš kito žmogaus suteikiamos meilės, drąsa ateina, kai sužinome kas mes esame, suteikiam sau tai, ko prašom iš kitų, sugebame kontroliuoti save, kitaip tariant – mylim save.</a:t>
            </a:r>
          </a:p>
          <a:p>
            <a:pPr marL="0" indent="0" algn="just">
              <a:lnSpc>
                <a:spcPct val="115000"/>
              </a:lnSpc>
              <a:spcAft>
                <a:spcPts val="1000"/>
              </a:spcAft>
              <a:buNone/>
            </a:pPr>
            <a:r>
              <a:rPr lang="lt-LT" sz="1800" i="1" dirty="0">
                <a:latin typeface="Times New Roman" panose="02020603050405020304" pitchFamily="18" charset="0"/>
                <a:ea typeface="Calibri" panose="020F0502020204030204" pitchFamily="34" charset="0"/>
                <a:cs typeface="Times New Roman" panose="02020603050405020304" pitchFamily="18" charset="0"/>
              </a:rPr>
              <a:t>Adrija</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4" descr="A picture containing text&#10;&#10;Description automatically generated">
            <a:extLst>
              <a:ext uri="{FF2B5EF4-FFF2-40B4-BE49-F238E27FC236}">
                <a16:creationId xmlns:a16="http://schemas.microsoft.com/office/drawing/2014/main" xmlns="" id="{6A76855A-11DF-A516-4E59-7132B69B33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67" t="6330" r="19289" b="11451"/>
          <a:stretch/>
        </p:blipFill>
        <p:spPr>
          <a:xfrm rot="5400000">
            <a:off x="5573664" y="570009"/>
            <a:ext cx="6754761" cy="5717981"/>
          </a:xfrm>
          <a:prstGeom prst="rect">
            <a:avLst/>
          </a:prstGeom>
        </p:spPr>
      </p:pic>
      <p:sp>
        <p:nvSpPr>
          <p:cNvPr id="6" name="TextBox 5">
            <a:extLst>
              <a:ext uri="{FF2B5EF4-FFF2-40B4-BE49-F238E27FC236}">
                <a16:creationId xmlns:a16="http://schemas.microsoft.com/office/drawing/2014/main" xmlns="" id="{B22A2D68-521B-EA1A-32A4-6C432E604676}"/>
              </a:ext>
            </a:extLst>
          </p:cNvPr>
          <p:cNvSpPr txBox="1"/>
          <p:nvPr/>
        </p:nvSpPr>
        <p:spPr>
          <a:xfrm>
            <a:off x="6279266" y="6343455"/>
            <a:ext cx="6169306" cy="369332"/>
          </a:xfrm>
          <a:prstGeom prst="rect">
            <a:avLst/>
          </a:prstGeom>
          <a:noFill/>
        </p:spPr>
        <p:txBody>
          <a:bodyPr wrap="square">
            <a:spAutoFit/>
          </a:bodyPr>
          <a:lstStyle/>
          <a:p>
            <a:r>
              <a:rPr lang="lt-LT" sz="1800" i="1" dirty="0">
                <a:latin typeface="Times New Roman" panose="02020603050405020304" pitchFamily="18" charset="0"/>
                <a:cs typeface="Times New Roman" panose="02020603050405020304" pitchFamily="18" charset="0"/>
              </a:rPr>
              <a:t> Paulius S.</a:t>
            </a:r>
            <a:endParaRPr lang="lt-LT" dirty="0"/>
          </a:p>
        </p:txBody>
      </p:sp>
    </p:spTree>
    <p:extLst>
      <p:ext uri="{BB962C8B-B14F-4D97-AF65-F5344CB8AC3E}">
        <p14:creationId xmlns:p14="http://schemas.microsoft.com/office/powerpoint/2010/main" val="2849334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5001096-0584-7DE8-D1C7-F0144300896F}"/>
              </a:ext>
            </a:extLst>
          </p:cNvPr>
          <p:cNvSpPr>
            <a:spLocks noGrp="1"/>
          </p:cNvSpPr>
          <p:nvPr>
            <p:ph idx="1"/>
          </p:nvPr>
        </p:nvSpPr>
        <p:spPr>
          <a:xfrm>
            <a:off x="442451" y="280218"/>
            <a:ext cx="11105535" cy="6356555"/>
          </a:xfrm>
        </p:spPr>
        <p:txBody>
          <a:bodyPr>
            <a:normAutofit fontScale="77500" lnSpcReduction="20000"/>
          </a:bodyPr>
          <a:lstStyle/>
          <a:p>
            <a:pPr marL="0" indent="0" algn="just">
              <a:lnSpc>
                <a:spcPct val="115000"/>
              </a:lnSpc>
              <a:spcAft>
                <a:spcPts val="1000"/>
              </a:spcAft>
              <a:buNone/>
            </a:pPr>
            <a:r>
              <a:rPr lang="lt-LT" sz="2800" i="1" dirty="0">
                <a:effectLst/>
                <a:latin typeface="Times New Roman" panose="02020603050405020304" pitchFamily="18" charset="0"/>
                <a:ea typeface="Calibri" panose="020F0502020204030204" pitchFamily="34" charset="0"/>
                <a:cs typeface="Times New Roman" panose="02020603050405020304" pitchFamily="18" charset="0"/>
              </a:rPr>
              <a:t>	Žinoma, meilė gali mus padrąsinti, priverst pasijaust geriau. Bet kas nutinka, kai netenkame žmonių, kurie mus myli? Jie, lyg viską ką davė, pasiima su savimi, o mes liekame tušti. Kur visa drąsa ir meilė dingsta? Mes negalim priklausyt nuo kitų žmonių. Mūsų emocijos negali būt surištos su kitu žmogumi. Manau, meilė kartais net gali atimti drąsą iš mūsų, mes galime jaustis sugniuždyti. Nes žmogus, su kuriuo susiejom savo emocijas, atsiplešia nuo mūsų ir perplešia mūsų emocijas, kartu ir mus. Tuomet galime jaustis, lyg žemė ant kurios stovim svyruoja, o mūsų mintys net nėra mūsų. Kas mes tokie? Žmonės ateina, žmonės išeina. Jausmai ateina, jausmai išeina. Bet mes, su savim, savo sielų gėlmėm ir kūno ląstelėm liekam kiek ilgiau. Per tą laiką, mes galim nuspręst, kuo norim būti ir siekti to, nelaukdami kitos sielos (žmogaus) patvirtinimo, kaip turim jaustis ir kaip dera elgtis. Mes esame laisvos dvasios. Drąsos ar ko kito mes galim patys suteikti sau. </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lt-LT" sz="2800" i="1" dirty="0">
                <a:effectLst/>
                <a:latin typeface="Times New Roman" panose="02020603050405020304" pitchFamily="18" charset="0"/>
                <a:ea typeface="Calibri" panose="020F0502020204030204" pitchFamily="34" charset="0"/>
                <a:cs typeface="Times New Roman" panose="02020603050405020304" pitchFamily="18" charset="0"/>
              </a:rPr>
              <a:t>	Apibendrinant, galiu teigti, kad meilė yra svarbi. Mes ją galime panaudoti kaip drąsos šaltinį, tačiau ji gali ir atimt iš mūsų tai, ką suteikia. Mes negalime būti priklausomi nuo kitų, patapt tuo, kuo yra iš mūsų tikimasi. Mes galime jaust tai ką norime, būt kuo norim ir mums nereikia kitų žmonių patvirtinimo tam. Drąsa ateina iš mūsų.      </a:t>
            </a:r>
          </a:p>
          <a:p>
            <a:pPr marL="0" indent="0" algn="just">
              <a:lnSpc>
                <a:spcPct val="115000"/>
              </a:lnSpc>
              <a:spcAft>
                <a:spcPts val="1000"/>
              </a:spcAft>
              <a:buNone/>
            </a:pPr>
            <a:r>
              <a:rPr lang="lt-LT" sz="2800" i="1" dirty="0">
                <a:effectLst/>
                <a:latin typeface="Times New Roman" panose="02020603050405020304" pitchFamily="18" charset="0"/>
                <a:ea typeface="Calibri" panose="020F0502020204030204" pitchFamily="34" charset="0"/>
                <a:cs typeface="Times New Roman" panose="02020603050405020304" pitchFamily="18" charset="0"/>
              </a:rPr>
              <a:t>Adrija</a:t>
            </a:r>
          </a:p>
          <a:p>
            <a:endParaRPr lang="lt-LT" dirty="0"/>
          </a:p>
        </p:txBody>
      </p:sp>
    </p:spTree>
    <p:extLst>
      <p:ext uri="{BB962C8B-B14F-4D97-AF65-F5344CB8AC3E}">
        <p14:creationId xmlns:p14="http://schemas.microsoft.com/office/powerpoint/2010/main" val="1966460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graphical user interface&#10;&#10;Description automatically generated">
            <a:extLst>
              <a:ext uri="{FF2B5EF4-FFF2-40B4-BE49-F238E27FC236}">
                <a16:creationId xmlns:a16="http://schemas.microsoft.com/office/drawing/2014/main" xmlns="" id="{D06B161A-5873-ADEA-DAEC-0006961D31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4117" y="279691"/>
            <a:ext cx="8863780" cy="6298618"/>
          </a:xfrm>
        </p:spPr>
      </p:pic>
      <p:sp>
        <p:nvSpPr>
          <p:cNvPr id="11" name="TextBox 10">
            <a:extLst>
              <a:ext uri="{FF2B5EF4-FFF2-40B4-BE49-F238E27FC236}">
                <a16:creationId xmlns:a16="http://schemas.microsoft.com/office/drawing/2014/main" xmlns="" id="{C5C9DE40-3D94-65A1-7792-2E09E4AEE2B5}"/>
              </a:ext>
            </a:extLst>
          </p:cNvPr>
          <p:cNvSpPr txBox="1"/>
          <p:nvPr/>
        </p:nvSpPr>
        <p:spPr>
          <a:xfrm>
            <a:off x="10338673" y="5676181"/>
            <a:ext cx="6099858" cy="400110"/>
          </a:xfrm>
          <a:prstGeom prst="rect">
            <a:avLst/>
          </a:prstGeom>
          <a:noFill/>
        </p:spPr>
        <p:txBody>
          <a:bodyPr wrap="square">
            <a:spAutoFit/>
          </a:bodyPr>
          <a:lstStyle/>
          <a:p>
            <a:r>
              <a:rPr lang="lt-LT" sz="2000" i="1" dirty="0">
                <a:effectLst/>
                <a:latin typeface="Times New Roman" panose="02020603050405020304" pitchFamily="18" charset="0"/>
                <a:ea typeface="Calibri" panose="020F0502020204030204" pitchFamily="34" charset="0"/>
                <a:cs typeface="Times New Roman" panose="02020603050405020304" pitchFamily="18" charset="0"/>
              </a:rPr>
              <a:t>Aurelija</a:t>
            </a:r>
            <a:endParaRPr lang="lt-LT" sz="2000" dirty="0"/>
          </a:p>
        </p:txBody>
      </p:sp>
    </p:spTree>
    <p:extLst>
      <p:ext uri="{BB962C8B-B14F-4D97-AF65-F5344CB8AC3E}">
        <p14:creationId xmlns:p14="http://schemas.microsoft.com/office/powerpoint/2010/main" val="2975518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214BF6-AD35-121E-1069-189495470CF2}"/>
              </a:ext>
            </a:extLst>
          </p:cNvPr>
          <p:cNvSpPr>
            <a:spLocks noGrp="1"/>
          </p:cNvSpPr>
          <p:nvPr>
            <p:ph type="title"/>
          </p:nvPr>
        </p:nvSpPr>
        <p:spPr>
          <a:xfrm>
            <a:off x="5147188" y="5363275"/>
            <a:ext cx="3669890" cy="1325563"/>
          </a:xfrm>
        </p:spPr>
        <p:txBody>
          <a:bodyPr>
            <a:normAutofit/>
          </a:bodyPr>
          <a:lstStyle/>
          <a:p>
            <a:r>
              <a:rPr lang="lt-LT" sz="2400" dirty="0">
                <a:latin typeface="Times New Roman" panose="02020603050405020304" pitchFamily="18" charset="0"/>
                <a:cs typeface="Times New Roman" panose="02020603050405020304" pitchFamily="18" charset="0"/>
              </a:rPr>
              <a:t>Milda</a:t>
            </a:r>
            <a:br>
              <a:rPr lang="lt-LT" sz="2400" dirty="0">
                <a:latin typeface="Times New Roman" panose="02020603050405020304" pitchFamily="18" charset="0"/>
                <a:cs typeface="Times New Roman" panose="02020603050405020304" pitchFamily="18" charset="0"/>
              </a:rPr>
            </a:br>
            <a:r>
              <a:rPr lang="lt-LT" sz="2400" dirty="0">
                <a:latin typeface="Times New Roman" panose="02020603050405020304" pitchFamily="18" charset="0"/>
                <a:cs typeface="Times New Roman" panose="02020603050405020304" pitchFamily="18" charset="0"/>
              </a:rPr>
              <a:t>       Augustė</a:t>
            </a:r>
          </a:p>
        </p:txBody>
      </p:sp>
      <p:pic>
        <p:nvPicPr>
          <p:cNvPr id="5" name="Content Placeholder 4" descr="A picture containing text&#10;&#10;Description automatically generated">
            <a:extLst>
              <a:ext uri="{FF2B5EF4-FFF2-40B4-BE49-F238E27FC236}">
                <a16:creationId xmlns:a16="http://schemas.microsoft.com/office/drawing/2014/main" xmlns="" id="{9BAC09ED-E439-B9BD-DB68-EA7FCFDA91A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969592" cy="6853315"/>
          </a:xfrm>
        </p:spPr>
      </p:pic>
      <p:pic>
        <p:nvPicPr>
          <p:cNvPr id="7" name="Picture 6" descr="A picture containing text, document&#10;&#10;Description automatically generated">
            <a:extLst>
              <a:ext uri="{FF2B5EF4-FFF2-40B4-BE49-F238E27FC236}">
                <a16:creationId xmlns:a16="http://schemas.microsoft.com/office/drawing/2014/main" xmlns="" id="{3091719B-E6FF-2F00-97A7-2945EFB20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85388" y="857250"/>
            <a:ext cx="6858000" cy="5143500"/>
          </a:xfrm>
          <a:prstGeom prst="rect">
            <a:avLst/>
          </a:prstGeom>
        </p:spPr>
      </p:pic>
    </p:spTree>
    <p:extLst>
      <p:ext uri="{BB962C8B-B14F-4D97-AF65-F5344CB8AC3E}">
        <p14:creationId xmlns:p14="http://schemas.microsoft.com/office/powerpoint/2010/main" val="4270429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0825"/>
            <a:ext cx="11887200" cy="2238375"/>
          </a:xfrm>
        </p:spPr>
        <p:txBody>
          <a:bodyPr>
            <a:noAutofit/>
          </a:bodyPr>
          <a:lstStyle/>
          <a:p>
            <a:pPr marL="0" indent="0"/>
            <a:r>
              <a:rPr lang="lt-LT" sz="3200" dirty="0" smtClean="0">
                <a:latin typeface="Times New Roman" panose="02020603050405020304" pitchFamily="18" charset="0"/>
                <a:cs typeface="Times New Roman" panose="02020603050405020304" pitchFamily="18" charset="0"/>
              </a:rPr>
              <a:t>	Manau </a:t>
            </a:r>
            <a:r>
              <a:rPr lang="lt-LT" sz="3200" dirty="0">
                <a:latin typeface="Times New Roman" panose="02020603050405020304" pitchFamily="18" charset="0"/>
                <a:cs typeface="Times New Roman" panose="02020603050405020304" pitchFamily="18" charset="0"/>
              </a:rPr>
              <a:t>tos valstybės ir tų valstybių žmonės, kurie yra kartu su Ukraina, kurie už juos meldžiasi, myli ir palaiko ukrainiečių karius.</a:t>
            </a:r>
            <a:br>
              <a:rPr lang="lt-LT" sz="3200" dirty="0">
                <a:latin typeface="Times New Roman" panose="02020603050405020304" pitchFamily="18" charset="0"/>
                <a:cs typeface="Times New Roman" panose="02020603050405020304" pitchFamily="18" charset="0"/>
              </a:rPr>
            </a:br>
            <a:r>
              <a:rPr lang="lt-LT" sz="3200" dirty="0">
                <a:latin typeface="Times New Roman" panose="02020603050405020304" pitchFamily="18" charset="0"/>
                <a:cs typeface="Times New Roman" panose="02020603050405020304" pitchFamily="18" charset="0"/>
              </a:rPr>
              <a:t> Ukrainos žmonės jaučia dvasinę meilę, visų palaikymą ir jiems tai suteikia motyvo nepasiduoti ir įrodyti, kad jie atsikovos laisvę</a:t>
            </a:r>
            <a:r>
              <a:rPr lang="lt-LT" sz="3200" dirty="0" smtClean="0">
                <a:latin typeface="Times New Roman" panose="02020603050405020304" pitchFamily="18" charset="0"/>
                <a:cs typeface="Times New Roman" panose="02020603050405020304" pitchFamily="18" charset="0"/>
              </a:rPr>
              <a:t>. </a:t>
            </a:r>
            <a:endParaRPr lang="lt-LT" sz="3200" dirty="0">
              <a:latin typeface="Times New Roman" panose="02020603050405020304" pitchFamily="18" charset="0"/>
              <a:cs typeface="Times New Roman" panose="02020603050405020304" pitchFamily="18" charset="0"/>
            </a:endParaRPr>
          </a:p>
        </p:txBody>
      </p:sp>
      <p:pic>
        <p:nvPicPr>
          <p:cNvPr id="4" name="Paveikslėlis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100" y="2666143"/>
            <a:ext cx="5930900" cy="3814763"/>
          </a:xfrm>
          <a:prstGeom prst="rect">
            <a:avLst/>
          </a:prstGeom>
        </p:spPr>
      </p:pic>
      <p:pic>
        <p:nvPicPr>
          <p:cNvPr id="5" name="Paveikslėlis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300" y="2638730"/>
            <a:ext cx="3200400" cy="3842176"/>
          </a:xfrm>
          <a:prstGeom prst="rect">
            <a:avLst/>
          </a:prstGeom>
        </p:spPr>
      </p:pic>
      <p:sp>
        <p:nvSpPr>
          <p:cNvPr id="6" name="Rectangle 5"/>
          <p:cNvSpPr/>
          <p:nvPr/>
        </p:nvSpPr>
        <p:spPr>
          <a:xfrm>
            <a:off x="11327661" y="5974834"/>
            <a:ext cx="864339" cy="369332"/>
          </a:xfrm>
          <a:prstGeom prst="rect">
            <a:avLst/>
          </a:prstGeom>
        </p:spPr>
        <p:txBody>
          <a:bodyPr wrap="none">
            <a:spAutoFit/>
          </a:bodyPr>
          <a:lstStyle/>
          <a:p>
            <a:r>
              <a:rPr lang="lt-LT" dirty="0">
                <a:latin typeface="Times New Roman" panose="02020603050405020304" pitchFamily="18" charset="0"/>
                <a:cs typeface="Times New Roman" panose="02020603050405020304" pitchFamily="18" charset="0"/>
              </a:rPr>
              <a:t>Paulius</a:t>
            </a:r>
            <a:endParaRPr lang="en-GB" dirty="0"/>
          </a:p>
        </p:txBody>
      </p:sp>
    </p:spTree>
    <p:extLst>
      <p:ext uri="{BB962C8B-B14F-4D97-AF65-F5344CB8AC3E}">
        <p14:creationId xmlns:p14="http://schemas.microsoft.com/office/powerpoint/2010/main" val="32557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aveikslėlis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58574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7C843-24D4-FB42-FABA-0B2C8DA89F25}"/>
              </a:ext>
            </a:extLst>
          </p:cNvPr>
          <p:cNvSpPr>
            <a:spLocks noGrp="1"/>
          </p:cNvSpPr>
          <p:nvPr>
            <p:ph type="title"/>
          </p:nvPr>
        </p:nvSpPr>
        <p:spPr>
          <a:xfrm>
            <a:off x="10250129" y="5010867"/>
            <a:ext cx="1664109" cy="1325563"/>
          </a:xfrm>
        </p:spPr>
        <p:txBody>
          <a:bodyPr>
            <a:normAutofit/>
          </a:bodyPr>
          <a:lstStyle/>
          <a:p>
            <a:r>
              <a:rPr lang="lt-LT" dirty="0"/>
              <a:t>Liepa</a:t>
            </a:r>
          </a:p>
        </p:txBody>
      </p:sp>
      <p:pic>
        <p:nvPicPr>
          <p:cNvPr id="5" name="Content Placeholder 4" descr="Diagram&#10;&#10;Description automatically generated">
            <a:extLst>
              <a:ext uri="{FF2B5EF4-FFF2-40B4-BE49-F238E27FC236}">
                <a16:creationId xmlns:a16="http://schemas.microsoft.com/office/drawing/2014/main" xmlns="" id="{4E3DA386-7B51-3982-30B0-D722981D56E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297319" y="-1198049"/>
            <a:ext cx="6761620" cy="9350477"/>
          </a:xfrm>
        </p:spPr>
      </p:pic>
    </p:spTree>
    <p:extLst>
      <p:ext uri="{BB962C8B-B14F-4D97-AF65-F5344CB8AC3E}">
        <p14:creationId xmlns:p14="http://schemas.microsoft.com/office/powerpoint/2010/main" val="106731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rawing on a piece of paper&#10;&#10;Description automatically generated with medium confidence">
            <a:extLst>
              <a:ext uri="{FF2B5EF4-FFF2-40B4-BE49-F238E27FC236}">
                <a16:creationId xmlns:a16="http://schemas.microsoft.com/office/drawing/2014/main" xmlns="" id="{AB03E7CA-5CE3-2980-4B74-F4CC939E2E5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543" t="10051" r="10119" b="8304"/>
          <a:stretch/>
        </p:blipFill>
        <p:spPr>
          <a:xfrm>
            <a:off x="784311" y="41730"/>
            <a:ext cx="4122438" cy="6654128"/>
          </a:xfrm>
        </p:spPr>
      </p:pic>
      <p:pic>
        <p:nvPicPr>
          <p:cNvPr id="7" name="Picture 6" descr="Text, letter&#10;&#10;Description automatically generated">
            <a:extLst>
              <a:ext uri="{FF2B5EF4-FFF2-40B4-BE49-F238E27FC236}">
                <a16:creationId xmlns:a16="http://schemas.microsoft.com/office/drawing/2014/main" xmlns="" id="{78E2EE20-E0F8-2919-336D-102C958A1E88}"/>
              </a:ext>
            </a:extLst>
          </p:cNvPr>
          <p:cNvPicPr>
            <a:picLocks noChangeAspect="1"/>
          </p:cNvPicPr>
          <p:nvPr/>
        </p:nvPicPr>
        <p:blipFill rotWithShape="1">
          <a:blip r:embed="rId3">
            <a:extLst>
              <a:ext uri="{28A0092B-C50C-407E-A947-70E740481C1C}">
                <a14:useLocalDpi xmlns:a14="http://schemas.microsoft.com/office/drawing/2010/main" val="0"/>
              </a:ext>
            </a:extLst>
          </a:blip>
          <a:srcRect l="4997" t="9620" r="5493" b="2279"/>
          <a:stretch/>
        </p:blipFill>
        <p:spPr>
          <a:xfrm>
            <a:off x="5873175" y="64678"/>
            <a:ext cx="4894209" cy="6728644"/>
          </a:xfrm>
          <a:prstGeom prst="rect">
            <a:avLst/>
          </a:prstGeom>
        </p:spPr>
      </p:pic>
    </p:spTree>
    <p:extLst>
      <p:ext uri="{BB962C8B-B14F-4D97-AF65-F5344CB8AC3E}">
        <p14:creationId xmlns:p14="http://schemas.microsoft.com/office/powerpoint/2010/main" val="1907343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C1033D-22E5-B367-88FA-1E69993D51A9}"/>
              </a:ext>
            </a:extLst>
          </p:cNvPr>
          <p:cNvSpPr>
            <a:spLocks noGrp="1"/>
          </p:cNvSpPr>
          <p:nvPr>
            <p:ph type="title"/>
          </p:nvPr>
        </p:nvSpPr>
        <p:spPr>
          <a:xfrm>
            <a:off x="8645235" y="5605153"/>
            <a:ext cx="3310449" cy="402892"/>
          </a:xfrm>
        </p:spPr>
        <p:txBody>
          <a:bodyPr>
            <a:noAutofit/>
          </a:bodyPr>
          <a:lstStyle/>
          <a:p>
            <a:r>
              <a:rPr lang="lt-LT" sz="2800" dirty="0">
                <a:latin typeface="Times New Roman" panose="02020603050405020304" pitchFamily="18" charset="0"/>
                <a:cs typeface="Times New Roman" panose="02020603050405020304" pitchFamily="18" charset="0"/>
              </a:rPr>
              <a:t>Amelija ir Goda</a:t>
            </a:r>
          </a:p>
        </p:txBody>
      </p:sp>
      <p:pic>
        <p:nvPicPr>
          <p:cNvPr id="5" name="Content Placeholder 4" descr="A piece of paper with writing on it&#10;&#10;Description automatically generated with medium confidence">
            <a:extLst>
              <a:ext uri="{FF2B5EF4-FFF2-40B4-BE49-F238E27FC236}">
                <a16:creationId xmlns:a16="http://schemas.microsoft.com/office/drawing/2014/main" xmlns="" id="{1D0ED36F-78A7-D710-82E9-4C0D4AE4431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178" t="9383" r="7282" b="2038"/>
          <a:stretch/>
        </p:blipFill>
        <p:spPr>
          <a:xfrm>
            <a:off x="236315" y="159523"/>
            <a:ext cx="3336760" cy="6538953"/>
          </a:xfrm>
        </p:spPr>
      </p:pic>
      <p:pic>
        <p:nvPicPr>
          <p:cNvPr id="7" name="Picture 6" descr="A piece of paper with writing on it&#10;&#10;Description automatically generated">
            <a:extLst>
              <a:ext uri="{FF2B5EF4-FFF2-40B4-BE49-F238E27FC236}">
                <a16:creationId xmlns:a16="http://schemas.microsoft.com/office/drawing/2014/main" xmlns="" id="{DC94AB2C-503A-B51C-3DD7-754246DD1048}"/>
              </a:ext>
            </a:extLst>
          </p:cNvPr>
          <p:cNvPicPr>
            <a:picLocks noChangeAspect="1"/>
          </p:cNvPicPr>
          <p:nvPr/>
        </p:nvPicPr>
        <p:blipFill rotWithShape="1">
          <a:blip r:embed="rId3">
            <a:extLst>
              <a:ext uri="{28A0092B-C50C-407E-A947-70E740481C1C}">
                <a14:useLocalDpi xmlns:a14="http://schemas.microsoft.com/office/drawing/2010/main" val="0"/>
              </a:ext>
            </a:extLst>
          </a:blip>
          <a:srcRect l="10794" t="9488" r="5193" b="6293"/>
          <a:stretch/>
        </p:blipFill>
        <p:spPr>
          <a:xfrm>
            <a:off x="3755201" y="158078"/>
            <a:ext cx="4159168" cy="6540398"/>
          </a:xfrm>
          <a:prstGeom prst="rect">
            <a:avLst/>
          </a:prstGeom>
        </p:spPr>
      </p:pic>
      <p:pic>
        <p:nvPicPr>
          <p:cNvPr id="9" name="Picture 8" descr="Text, letter&#10;&#10;Description automatically generated">
            <a:extLst>
              <a:ext uri="{FF2B5EF4-FFF2-40B4-BE49-F238E27FC236}">
                <a16:creationId xmlns:a16="http://schemas.microsoft.com/office/drawing/2014/main" xmlns="" id="{D4EA18AA-C0C9-9FF4-1636-399541B89F05}"/>
              </a:ext>
            </a:extLst>
          </p:cNvPr>
          <p:cNvPicPr>
            <a:picLocks noChangeAspect="1"/>
          </p:cNvPicPr>
          <p:nvPr/>
        </p:nvPicPr>
        <p:blipFill rotWithShape="1">
          <a:blip r:embed="rId4">
            <a:extLst>
              <a:ext uri="{28A0092B-C50C-407E-A947-70E740481C1C}">
                <a14:useLocalDpi xmlns:a14="http://schemas.microsoft.com/office/drawing/2010/main" val="0"/>
              </a:ext>
            </a:extLst>
          </a:blip>
          <a:srcRect l="7044" t="10542" r="8520" b="36369"/>
          <a:stretch/>
        </p:blipFill>
        <p:spPr>
          <a:xfrm>
            <a:off x="8096495" y="159524"/>
            <a:ext cx="3905132" cy="4364975"/>
          </a:xfrm>
          <a:prstGeom prst="rect">
            <a:avLst/>
          </a:prstGeom>
        </p:spPr>
      </p:pic>
    </p:spTree>
    <p:extLst>
      <p:ext uri="{BB962C8B-B14F-4D97-AF65-F5344CB8AC3E}">
        <p14:creationId xmlns:p14="http://schemas.microsoft.com/office/powerpoint/2010/main" val="2483252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3ED90-9A96-7D40-BA4D-BCC61C62908D}"/>
              </a:ext>
            </a:extLst>
          </p:cNvPr>
          <p:cNvSpPr>
            <a:spLocks noGrp="1"/>
          </p:cNvSpPr>
          <p:nvPr>
            <p:ph type="title"/>
          </p:nvPr>
        </p:nvSpPr>
        <p:spPr>
          <a:xfrm>
            <a:off x="10455280" y="5173099"/>
            <a:ext cx="1736720" cy="1325563"/>
          </a:xfrm>
        </p:spPr>
        <p:txBody>
          <a:bodyPr>
            <a:normAutofit/>
          </a:bodyPr>
          <a:lstStyle/>
          <a:p>
            <a:r>
              <a:rPr lang="lt-LT" sz="3200" dirty="0">
                <a:latin typeface="Times New Roman" panose="02020603050405020304" pitchFamily="18" charset="0"/>
                <a:cs typeface="Times New Roman" panose="02020603050405020304" pitchFamily="18" charset="0"/>
              </a:rPr>
              <a:t>Saulė</a:t>
            </a:r>
          </a:p>
        </p:txBody>
      </p:sp>
      <p:pic>
        <p:nvPicPr>
          <p:cNvPr id="5" name="Content Placeholder 4" descr="A person skiing on the snow&#10;&#10;Description automatically generated with medium confidence">
            <a:extLst>
              <a:ext uri="{FF2B5EF4-FFF2-40B4-BE49-F238E27FC236}">
                <a16:creationId xmlns:a16="http://schemas.microsoft.com/office/drawing/2014/main" xmlns="" id="{F8C6E128-71D0-5AC1-CA65-6285CFBA00F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250" y="0"/>
            <a:ext cx="9757063" cy="6858000"/>
          </a:xfrm>
        </p:spPr>
      </p:pic>
    </p:spTree>
    <p:extLst>
      <p:ext uri="{BB962C8B-B14F-4D97-AF65-F5344CB8AC3E}">
        <p14:creationId xmlns:p14="http://schemas.microsoft.com/office/powerpoint/2010/main" val="2690367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62ECC4E2-0B82-4B72-9D75-A769B4520B1A}"/>
              </a:ext>
            </a:extLst>
          </p:cNvPr>
          <p:cNvSpPr>
            <a:spLocks noGrp="1"/>
          </p:cNvSpPr>
          <p:nvPr>
            <p:ph idx="1"/>
          </p:nvPr>
        </p:nvSpPr>
        <p:spPr>
          <a:xfrm>
            <a:off x="838200" y="249383"/>
            <a:ext cx="10515600" cy="7509162"/>
          </a:xfrm>
        </p:spPr>
        <p:txBody>
          <a:bodyPr>
            <a:normAutofit fontScale="92500" lnSpcReduction="10000"/>
          </a:bodyPr>
          <a:lstStyle/>
          <a:p>
            <a:pPr marL="228600" indent="0">
              <a:buNone/>
            </a:pPr>
            <a:r>
              <a:rPr lang="lt-LT" sz="3200" dirty="0">
                <a:solidFill>
                  <a:schemeClr val="tx1">
                    <a:alpha val="70000"/>
                  </a:schemeClr>
                </a:solidFill>
                <a:latin typeface="Times New Roman" panose="02020603050405020304" pitchFamily="18" charset="0"/>
                <a:cs typeface="Times New Roman" panose="02020603050405020304" pitchFamily="18" charset="0"/>
              </a:rPr>
              <a:t>	</a:t>
            </a:r>
          </a:p>
          <a:p>
            <a:pPr marL="228600" indent="0">
              <a:buNone/>
            </a:pPr>
            <a:endParaRPr lang="lt-LT" sz="3200" dirty="0">
              <a:solidFill>
                <a:schemeClr val="tx1">
                  <a:alpha val="70000"/>
                </a:schemeClr>
              </a:solidFill>
              <a:latin typeface="Times New Roman" panose="02020603050405020304" pitchFamily="18" charset="0"/>
              <a:cs typeface="Times New Roman" panose="02020603050405020304" pitchFamily="18" charset="0"/>
            </a:endParaRPr>
          </a:p>
          <a:p>
            <a:pPr marL="228600" indent="0">
              <a:buNone/>
            </a:pPr>
            <a:r>
              <a:rPr lang="lt-LT" sz="3200" dirty="0">
                <a:solidFill>
                  <a:schemeClr val="tx1">
                    <a:alpha val="70000"/>
                  </a:schemeClr>
                </a:solidFill>
                <a:latin typeface="Times New Roman" panose="02020603050405020304" pitchFamily="18" charset="0"/>
                <a:cs typeface="Times New Roman" panose="02020603050405020304" pitchFamily="18" charset="0"/>
              </a:rPr>
              <a:t>Dalyvaudami projekte „Sveikata visus metus 2023“ mūsų komandos pavadinimą pasirinkome </a:t>
            </a:r>
            <a:r>
              <a:rPr lang="lt-LT" sz="3200" b="1" dirty="0">
                <a:solidFill>
                  <a:schemeClr val="tx2"/>
                </a:solidFill>
                <a:latin typeface="Times New Roman" panose="02020603050405020304" pitchFamily="18" charset="0"/>
                <a:cs typeface="Times New Roman" panose="02020603050405020304" pitchFamily="18" charset="0"/>
              </a:rPr>
              <a:t>,,LAGAMINAS“, </a:t>
            </a:r>
            <a:r>
              <a:rPr lang="lt-LT" sz="3200" dirty="0">
                <a:solidFill>
                  <a:schemeClr val="tx2"/>
                </a:solidFill>
                <a:latin typeface="Times New Roman" panose="02020603050405020304" pitchFamily="18" charset="0"/>
                <a:cs typeface="Times New Roman" panose="02020603050405020304" pitchFamily="18" charset="0"/>
              </a:rPr>
              <a:t>nes norime keliauti per projekto iššūkius, dalintis sukurta informacija apie sveikatą su visa gimnazijos bendruomene.</a:t>
            </a:r>
          </a:p>
          <a:p>
            <a:pPr marL="228600" indent="0">
              <a:buNone/>
            </a:pPr>
            <a:endParaRPr lang="lt-LT" sz="3200" dirty="0">
              <a:solidFill>
                <a:schemeClr val="tx2"/>
              </a:solidFill>
              <a:latin typeface="Times New Roman" panose="02020603050405020304" pitchFamily="18" charset="0"/>
              <a:cs typeface="Times New Roman" panose="02020603050405020304" pitchFamily="18" charset="0"/>
            </a:endParaRPr>
          </a:p>
          <a:p>
            <a:pPr marL="228600" indent="0">
              <a:buNone/>
            </a:pPr>
            <a:r>
              <a:rPr lang="lt-LT" sz="3200" dirty="0">
                <a:solidFill>
                  <a:schemeClr val="tx2"/>
                </a:solidFill>
                <a:latin typeface="Times New Roman" panose="02020603050405020304" pitchFamily="18" charset="0"/>
                <a:cs typeface="Times New Roman" panose="02020603050405020304" pitchFamily="18" charset="0"/>
              </a:rPr>
              <a:t>Projekte dalyvauja </a:t>
            </a:r>
            <a:r>
              <a:rPr lang="lt-LT" sz="3200" b="1" dirty="0">
                <a:latin typeface="Times New Roman" panose="02020603050405020304" pitchFamily="18" charset="0"/>
                <a:cs typeface="Times New Roman" panose="02020603050405020304" pitchFamily="18" charset="0"/>
              </a:rPr>
              <a:t>26</a:t>
            </a:r>
            <a:r>
              <a:rPr lang="lt-LT" sz="3200" dirty="0">
                <a:solidFill>
                  <a:schemeClr val="tx2"/>
                </a:solidFill>
                <a:latin typeface="Times New Roman" panose="02020603050405020304" pitchFamily="18" charset="0"/>
                <a:cs typeface="Times New Roman" panose="02020603050405020304" pitchFamily="18" charset="0"/>
              </a:rPr>
              <a:t> mokiniai, besimokantys pirmoje gimnazijos klasėje.</a:t>
            </a:r>
          </a:p>
          <a:p>
            <a:pPr marL="228600" indent="0">
              <a:buNone/>
            </a:pPr>
            <a:endParaRPr lang="lt-LT" sz="3200" dirty="0">
              <a:solidFill>
                <a:schemeClr val="tx2"/>
              </a:solidFill>
              <a:latin typeface="Times New Roman" panose="02020603050405020304" pitchFamily="18" charset="0"/>
              <a:cs typeface="Times New Roman" panose="02020603050405020304" pitchFamily="18" charset="0"/>
            </a:endParaRPr>
          </a:p>
          <a:p>
            <a:pPr marL="228600" indent="0">
              <a:buNone/>
            </a:pPr>
            <a:r>
              <a:rPr lang="lt-LT" sz="3200" b="1" dirty="0">
                <a:solidFill>
                  <a:schemeClr val="tx2"/>
                </a:solidFill>
                <a:latin typeface="Times New Roman" panose="02020603050405020304" pitchFamily="18" charset="0"/>
                <a:cs typeface="Times New Roman" panose="02020603050405020304" pitchFamily="18" charset="0"/>
              </a:rPr>
              <a:t>Projekto vadovė </a:t>
            </a:r>
            <a:r>
              <a:rPr lang="lt-LT" sz="3200" dirty="0">
                <a:solidFill>
                  <a:schemeClr val="tx2"/>
                </a:solidFill>
                <a:latin typeface="Times New Roman" panose="02020603050405020304" pitchFamily="18" charset="0"/>
                <a:cs typeface="Times New Roman" panose="02020603050405020304" pitchFamily="18" charset="0"/>
              </a:rPr>
              <a:t>biologijos mokytoja metodininkė Raimonda Kundrotienė</a:t>
            </a:r>
            <a:r>
              <a:rPr lang="lt-LT" sz="2800" b="1" dirty="0">
                <a:solidFill>
                  <a:schemeClr val="tx2"/>
                </a:solidFill>
                <a:latin typeface="Times New Roman" panose="02020603050405020304" pitchFamily="18" charset="0"/>
                <a:cs typeface="Times New Roman" panose="02020603050405020304" pitchFamily="18" charset="0"/>
              </a:rPr>
              <a:t/>
            </a:r>
            <a:br>
              <a:rPr lang="lt-LT" sz="2800" b="1" dirty="0">
                <a:solidFill>
                  <a:schemeClr val="tx2"/>
                </a:solidFill>
                <a:latin typeface="Times New Roman" panose="02020603050405020304" pitchFamily="18" charset="0"/>
                <a:cs typeface="Times New Roman" panose="02020603050405020304" pitchFamily="18" charset="0"/>
              </a:rPr>
            </a:br>
            <a:r>
              <a:rPr lang="lt-LT" dirty="0">
                <a:effectLst/>
              </a:rPr>
              <a:t/>
            </a:r>
            <a:br>
              <a:rPr lang="lt-LT" dirty="0">
                <a:effectLst/>
              </a:rPr>
            </a:br>
            <a:endParaRPr lang="lt-LT" dirty="0"/>
          </a:p>
          <a:p>
            <a:endParaRPr lang="lt-LT" dirty="0"/>
          </a:p>
        </p:txBody>
      </p:sp>
      <p:pic>
        <p:nvPicPr>
          <p:cNvPr id="7" name="Picture 6">
            <a:extLst>
              <a:ext uri="{FF2B5EF4-FFF2-40B4-BE49-F238E27FC236}">
                <a16:creationId xmlns:a16="http://schemas.microsoft.com/office/drawing/2014/main" xmlns="" id="{FEF664F0-3C13-4DE1-AFD3-B56989F18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7424" y="0"/>
            <a:ext cx="1860795" cy="1439056"/>
          </a:xfrm>
          <a:prstGeom prst="rect">
            <a:avLst/>
          </a:prstGeom>
        </p:spPr>
      </p:pic>
    </p:spTree>
    <p:extLst>
      <p:ext uri="{BB962C8B-B14F-4D97-AF65-F5344CB8AC3E}">
        <p14:creationId xmlns:p14="http://schemas.microsoft.com/office/powerpoint/2010/main" val="2025252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0" y="2731911"/>
            <a:ext cx="12192000" cy="615513"/>
          </a:xfrm>
          <a:prstGeom prst="rect">
            <a:avLst/>
          </a:prstGeom>
          <a:noFill/>
          <a:ln>
            <a:noFill/>
          </a:ln>
        </p:spPr>
        <p:txBody>
          <a:bodyPr spcFirstLastPara="1" wrap="square" lIns="121900" tIns="121900" rIns="121900" bIns="121900" anchor="t" anchorCtr="0">
            <a:spAutoFit/>
          </a:bodyPr>
          <a:lstStyle/>
          <a:p>
            <a:endParaRPr sz="2400">
              <a:solidFill>
                <a:srgbClr val="FFFFFF"/>
              </a:solidFill>
            </a:endParaRPr>
          </a:p>
        </p:txBody>
      </p:sp>
      <p:sp>
        <p:nvSpPr>
          <p:cNvPr id="55" name="Google Shape;55;p13"/>
          <p:cNvSpPr txBox="1">
            <a:spLocks noGrp="1"/>
          </p:cNvSpPr>
          <p:nvPr>
            <p:ph type="subTitle" idx="1"/>
          </p:nvPr>
        </p:nvSpPr>
        <p:spPr>
          <a:xfrm>
            <a:off x="640619" y="1190467"/>
            <a:ext cx="11360800" cy="2428400"/>
          </a:xfrm>
          <a:prstGeom prst="rect">
            <a:avLst/>
          </a:prstGeom>
        </p:spPr>
        <p:txBody>
          <a:bodyPr spcFirstLastPara="1" vert="horz" wrap="square" lIns="121900" tIns="121900" rIns="121900" bIns="121900" rtlCol="0" anchor="t" anchorCtr="0">
            <a:noAutofit/>
          </a:bodyPr>
          <a:lstStyle/>
          <a:p>
            <a:pPr>
              <a:spcBef>
                <a:spcPts val="0"/>
              </a:spcBef>
            </a:pPr>
            <a:r>
              <a:rPr lang="lt-LT" sz="8800" b="1" dirty="0">
                <a:solidFill>
                  <a:schemeClr val="accent4"/>
                </a:solidFill>
                <a:latin typeface="Times New Roman" panose="02020603050405020304" pitchFamily="18" charset="0"/>
                <a:ea typeface="Amatic SC"/>
                <a:cs typeface="Times New Roman" panose="02020603050405020304" pitchFamily="18" charset="0"/>
                <a:sym typeface="Amatic SC"/>
              </a:rPr>
              <a:t>M</a:t>
            </a:r>
            <a:r>
              <a:rPr lang="lt-LT" sz="8800" b="1" dirty="0" smtClean="0">
                <a:solidFill>
                  <a:schemeClr val="accent4"/>
                </a:solidFill>
                <a:latin typeface="Times New Roman" panose="02020603050405020304" pitchFamily="18" charset="0"/>
                <a:ea typeface="Amatic SC"/>
                <a:cs typeface="Times New Roman" panose="02020603050405020304" pitchFamily="18" charset="0"/>
                <a:sym typeface="Amatic SC"/>
              </a:rPr>
              <a:t>ylėti </a:t>
            </a:r>
            <a:r>
              <a:rPr lang="lt-LT" sz="8800" b="1" dirty="0">
                <a:solidFill>
                  <a:schemeClr val="accent4"/>
                </a:solidFill>
                <a:latin typeface="Times New Roman" panose="02020603050405020304" pitchFamily="18" charset="0"/>
                <a:ea typeface="Amatic SC"/>
                <a:cs typeface="Times New Roman" panose="02020603050405020304" pitchFamily="18" charset="0"/>
                <a:sym typeface="Amatic SC"/>
              </a:rPr>
              <a:t>reikia drąsos, </a:t>
            </a:r>
          </a:p>
          <a:p>
            <a:pPr>
              <a:spcBef>
                <a:spcPts val="0"/>
              </a:spcBef>
            </a:pPr>
            <a:r>
              <a:rPr lang="lt-LT" sz="8800" b="1" dirty="0">
                <a:solidFill>
                  <a:schemeClr val="accent4"/>
                </a:solidFill>
                <a:latin typeface="Times New Roman" panose="02020603050405020304" pitchFamily="18" charset="0"/>
                <a:ea typeface="Amatic SC"/>
                <a:cs typeface="Times New Roman" panose="02020603050405020304" pitchFamily="18" charset="0"/>
                <a:sym typeface="Amatic SC"/>
              </a:rPr>
              <a:t>o norint turėti drąsos, </a:t>
            </a:r>
          </a:p>
          <a:p>
            <a:pPr>
              <a:spcBef>
                <a:spcPts val="0"/>
              </a:spcBef>
            </a:pPr>
            <a:r>
              <a:rPr lang="lt-LT" sz="8800" b="1" dirty="0">
                <a:solidFill>
                  <a:schemeClr val="accent4"/>
                </a:solidFill>
                <a:latin typeface="Times New Roman" panose="02020603050405020304" pitchFamily="18" charset="0"/>
                <a:ea typeface="Amatic SC"/>
                <a:cs typeface="Times New Roman" panose="02020603050405020304" pitchFamily="18" charset="0"/>
                <a:sym typeface="Amatic SC"/>
              </a:rPr>
              <a:t>reikia </a:t>
            </a:r>
            <a:r>
              <a:rPr lang="lt-LT" sz="8800" b="1" dirty="0" smtClean="0">
                <a:solidFill>
                  <a:schemeClr val="accent4"/>
                </a:solidFill>
                <a:latin typeface="Times New Roman" panose="02020603050405020304" pitchFamily="18" charset="0"/>
                <a:ea typeface="Amatic SC"/>
                <a:cs typeface="Times New Roman" panose="02020603050405020304" pitchFamily="18" charset="0"/>
                <a:sym typeface="Amatic SC"/>
              </a:rPr>
              <a:t>meilės</a:t>
            </a:r>
            <a:endParaRPr lang="lt-LT" sz="8800" b="1" dirty="0">
              <a:solidFill>
                <a:schemeClr val="accent4"/>
              </a:solidFill>
              <a:latin typeface="Times New Roman" panose="02020603050405020304" pitchFamily="18" charset="0"/>
              <a:ea typeface="Amatic SC"/>
              <a:cs typeface="Times New Roman" panose="02020603050405020304" pitchFamily="18" charset="0"/>
              <a:sym typeface="Amatic SC"/>
            </a:endParaRPr>
          </a:p>
        </p:txBody>
      </p:sp>
      <p:sp>
        <p:nvSpPr>
          <p:cNvPr id="56" name="Google Shape;56;p13"/>
          <p:cNvSpPr txBox="1"/>
          <p:nvPr/>
        </p:nvSpPr>
        <p:spPr>
          <a:xfrm>
            <a:off x="640619" y="5907712"/>
            <a:ext cx="3503200" cy="574412"/>
          </a:xfrm>
          <a:prstGeom prst="rect">
            <a:avLst/>
          </a:prstGeom>
          <a:noFill/>
          <a:ln>
            <a:noFill/>
          </a:ln>
        </p:spPr>
        <p:txBody>
          <a:bodyPr spcFirstLastPara="1" wrap="square" lIns="121900" tIns="121900" rIns="121900" bIns="121900" anchor="t" anchorCtr="0">
            <a:spAutoFit/>
          </a:bodyPr>
          <a:lstStyle/>
          <a:p>
            <a:r>
              <a:rPr lang="en" sz="2133" dirty="0">
                <a:solidFill>
                  <a:srgbClr val="C00000"/>
                </a:solidFill>
                <a:latin typeface="Anaheim"/>
                <a:ea typeface="Anaheim"/>
                <a:cs typeface="Anaheim"/>
                <a:sym typeface="Anaheim"/>
              </a:rPr>
              <a:t>Evita L</a:t>
            </a:r>
            <a:r>
              <a:rPr lang="lt-LT" sz="2133" dirty="0">
                <a:solidFill>
                  <a:srgbClr val="C00000"/>
                </a:solidFill>
                <a:latin typeface="Anaheim"/>
                <a:ea typeface="Anaheim"/>
                <a:cs typeface="Anaheim"/>
                <a:sym typeface="Anaheim"/>
              </a:rPr>
              <a:t>.</a:t>
            </a:r>
            <a:endParaRPr sz="2133" dirty="0">
              <a:solidFill>
                <a:srgbClr val="C00000"/>
              </a:solidFill>
              <a:latin typeface="Anaheim"/>
              <a:ea typeface="Anaheim"/>
              <a:cs typeface="Anaheim"/>
              <a:sym typeface="Anaheim"/>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DB69C-A989-4423-B499-3BD75AA932EB}"/>
              </a:ext>
            </a:extLst>
          </p:cNvPr>
          <p:cNvSpPr>
            <a:spLocks noGrp="1"/>
          </p:cNvSpPr>
          <p:nvPr>
            <p:ph type="ctrTitle"/>
          </p:nvPr>
        </p:nvSpPr>
        <p:spPr>
          <a:xfrm>
            <a:off x="838199" y="1862408"/>
            <a:ext cx="10834255" cy="5202915"/>
          </a:xfrm>
        </p:spPr>
        <p:txBody>
          <a:bodyPr>
            <a:normAutofit fontScale="90000"/>
          </a:bodyPr>
          <a:lstStyle/>
          <a:p>
            <a:r>
              <a:rPr lang="lt-LT" b="1" dirty="0">
                <a:latin typeface="Times New Roman" panose="02020603050405020304" pitchFamily="18" charset="0"/>
                <a:cs typeface="Times New Roman" panose="02020603050405020304" pitchFamily="18" charset="0"/>
              </a:rPr>
              <a:t>Kovo mėnesio iššūkis:</a:t>
            </a:r>
            <a:br>
              <a:rPr lang="lt-LT"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rPr>
              <a:t>„</a:t>
            </a:r>
            <a:r>
              <a:rPr lang="lt-LT" dirty="0">
                <a:latin typeface="Times New Roman" panose="02020603050405020304" pitchFamily="18" charset="0"/>
                <a:cs typeface="Times New Roman" panose="02020603050405020304" pitchFamily="18" charset="0"/>
              </a:rPr>
              <a:t>Žmogus tampa labai drąsus, kai yra užtikrintas kad jį myli“</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(Sigmund Freud)</a:t>
            </a:r>
            <a:r>
              <a:rPr lang="lt-LT" b="1" dirty="0">
                <a:latin typeface="Times New Roman" panose="02020603050405020304" pitchFamily="18" charset="0"/>
                <a:cs typeface="Times New Roman" panose="02020603050405020304" pitchFamily="18" charset="0"/>
              </a:rPr>
              <a:t/>
            </a:r>
            <a:br>
              <a:rPr lang="lt-LT" b="1"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a:r>
            <a:br>
              <a:rPr lang="lt-LT" dirty="0">
                <a:latin typeface="Times New Roman" panose="02020603050405020304" pitchFamily="18" charset="0"/>
                <a:cs typeface="Times New Roman" panose="02020603050405020304" pitchFamily="18" charset="0"/>
              </a:rPr>
            </a:br>
            <a:endParaRPr lang="lt-LT"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1E53204A-5DD1-4787-9721-69ACB8AD6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025" y="318654"/>
            <a:ext cx="1996176" cy="1543754"/>
          </a:xfrm>
          <a:prstGeom prst="rect">
            <a:avLst/>
          </a:prstGeom>
        </p:spPr>
      </p:pic>
    </p:spTree>
    <p:extLst>
      <p:ext uri="{BB962C8B-B14F-4D97-AF65-F5344CB8AC3E}">
        <p14:creationId xmlns:p14="http://schemas.microsoft.com/office/powerpoint/2010/main" val="77026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xmlns="" id="{5EC83FDD-2B2C-BE0E-5AE9-69D90928BEC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404" t="18168" r="5220" b="9213"/>
          <a:stretch/>
        </p:blipFill>
        <p:spPr>
          <a:xfrm rot="16200000">
            <a:off x="2456408" y="-1525289"/>
            <a:ext cx="6863781" cy="9914360"/>
          </a:xfrm>
        </p:spPr>
      </p:pic>
      <p:sp>
        <p:nvSpPr>
          <p:cNvPr id="7" name="TextBox 6">
            <a:extLst>
              <a:ext uri="{FF2B5EF4-FFF2-40B4-BE49-F238E27FC236}">
                <a16:creationId xmlns:a16="http://schemas.microsoft.com/office/drawing/2014/main" xmlns="" id="{4B463438-A5ED-45EB-143D-C9201DA5FA81}"/>
              </a:ext>
            </a:extLst>
          </p:cNvPr>
          <p:cNvSpPr txBox="1"/>
          <p:nvPr/>
        </p:nvSpPr>
        <p:spPr>
          <a:xfrm>
            <a:off x="8211893" y="6263635"/>
            <a:ext cx="6097978" cy="369332"/>
          </a:xfrm>
          <a:prstGeom prst="rect">
            <a:avLst/>
          </a:prstGeom>
          <a:noFill/>
        </p:spPr>
        <p:txBody>
          <a:bodyPr wrap="square">
            <a:spAutoFit/>
          </a:bodyPr>
          <a:lstStyle/>
          <a:p>
            <a:r>
              <a:rPr lang="lt-LT" sz="1800" i="1" dirty="0">
                <a:latin typeface="Times New Roman" panose="02020603050405020304" pitchFamily="18" charset="0"/>
                <a:ea typeface="Calibri" panose="020F0502020204030204" pitchFamily="34" charset="0"/>
                <a:cs typeface="Times New Roman" panose="02020603050405020304" pitchFamily="18" charset="0"/>
              </a:rPr>
              <a:t>Gabrielė</a:t>
            </a:r>
            <a:endParaRPr lang="lt-LT" dirty="0"/>
          </a:p>
        </p:txBody>
      </p:sp>
    </p:spTree>
    <p:extLst>
      <p:ext uri="{BB962C8B-B14F-4D97-AF65-F5344CB8AC3E}">
        <p14:creationId xmlns:p14="http://schemas.microsoft.com/office/powerpoint/2010/main" val="27393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0100" y="609602"/>
            <a:ext cx="8128000" cy="5632311"/>
          </a:xfrm>
          <a:prstGeom prst="rect">
            <a:avLst/>
          </a:prstGeom>
        </p:spPr>
        <p:txBody>
          <a:bodyPr wrap="square">
            <a:spAutoFit/>
          </a:bodyPr>
          <a:lstStyle/>
          <a:p>
            <a:pPr algn="ctr"/>
            <a:r>
              <a:rPr lang="lt-LT" sz="4000" b="1" dirty="0">
                <a:latin typeface="Times New Roman" panose="02020603050405020304" pitchFamily="18" charset="0"/>
                <a:cs typeface="Times New Roman" panose="02020603050405020304" pitchFamily="18" charset="0"/>
              </a:rPr>
              <a:t>Meilė - žmogaus kuras</a:t>
            </a:r>
          </a:p>
          <a:p>
            <a:r>
              <a:rPr lang="lt-LT" sz="4000" dirty="0">
                <a:latin typeface="Times New Roman" panose="02020603050405020304" pitchFamily="18" charset="0"/>
                <a:cs typeface="Times New Roman" panose="02020603050405020304" pitchFamily="18" charset="0"/>
              </a:rPr>
              <a:t>Svarbu žinot, kad kam nors rūpi,</a:t>
            </a:r>
          </a:p>
          <a:p>
            <a:r>
              <a:rPr lang="lt-LT" sz="4000" dirty="0">
                <a:latin typeface="Times New Roman" panose="02020603050405020304" pitchFamily="18" charset="0"/>
                <a:cs typeface="Times New Roman" panose="02020603050405020304" pitchFamily="18" charset="0"/>
              </a:rPr>
              <a:t>Svarbu žinot, kad sveikas būsi.</a:t>
            </a:r>
          </a:p>
          <a:p>
            <a:r>
              <a:rPr lang="lt-LT" sz="4000" dirty="0">
                <a:latin typeface="Times New Roman" panose="02020603050405020304" pitchFamily="18" charset="0"/>
                <a:cs typeface="Times New Roman" panose="02020603050405020304" pitchFamily="18" charset="0"/>
              </a:rPr>
              <a:t>Svarbu žinot, kad kas nors laukia,</a:t>
            </a:r>
          </a:p>
          <a:p>
            <a:r>
              <a:rPr lang="lt-LT" sz="4000" dirty="0">
                <a:latin typeface="Times New Roman" panose="02020603050405020304" pitchFamily="18" charset="0"/>
                <a:cs typeface="Times New Roman" panose="02020603050405020304" pitchFamily="18" charset="0"/>
              </a:rPr>
              <a:t>Laukia, net kai apsiniaukia.</a:t>
            </a:r>
          </a:p>
          <a:p>
            <a:r>
              <a:rPr lang="lt-LT" sz="4000" dirty="0">
                <a:latin typeface="Times New Roman" panose="02020603050405020304" pitchFamily="18" charset="0"/>
                <a:cs typeface="Times New Roman" panose="02020603050405020304" pitchFamily="18" charset="0"/>
              </a:rPr>
              <a:t>Nereikia bijoti mylėti,</a:t>
            </a:r>
          </a:p>
          <a:p>
            <a:r>
              <a:rPr lang="lt-LT" sz="4000" dirty="0">
                <a:latin typeface="Times New Roman" panose="02020603050405020304" pitchFamily="18" charset="0"/>
                <a:cs typeface="Times New Roman" panose="02020603050405020304" pitchFamily="18" charset="0"/>
              </a:rPr>
              <a:t>Nereikia bijoti prarasti,</a:t>
            </a:r>
          </a:p>
          <a:p>
            <a:r>
              <a:rPr lang="lt-LT" sz="4000" dirty="0">
                <a:latin typeface="Times New Roman" panose="02020603050405020304" pitchFamily="18" charset="0"/>
                <a:cs typeface="Times New Roman" panose="02020603050405020304" pitchFamily="18" charset="0"/>
              </a:rPr>
              <a:t>Mylimas žmogus,</a:t>
            </a:r>
          </a:p>
          <a:p>
            <a:r>
              <a:rPr lang="lt-LT" sz="4000" dirty="0" smtClean="0">
                <a:latin typeface="Times New Roman" panose="02020603050405020304" pitchFamily="18" charset="0"/>
                <a:cs typeface="Times New Roman" panose="02020603050405020304" pitchFamily="18" charset="0"/>
              </a:rPr>
              <a:t>Visada </a:t>
            </a:r>
            <a:r>
              <a:rPr lang="lt-LT" sz="4000" dirty="0">
                <a:latin typeface="Times New Roman" panose="02020603050405020304" pitchFamily="18" charset="0"/>
                <a:cs typeface="Times New Roman" panose="02020603050405020304" pitchFamily="18" charset="0"/>
              </a:rPr>
              <a:t>bus drąsus</a:t>
            </a:r>
            <a:r>
              <a:rPr lang="lt-LT" sz="4000" dirty="0" smtClean="0">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        </a:t>
            </a:r>
            <a:r>
              <a:rPr lang="lt-LT" sz="4000" dirty="0" smtClean="0">
                <a:latin typeface="Times New Roman" panose="02020603050405020304" pitchFamily="18" charset="0"/>
                <a:cs typeface="Times New Roman" panose="02020603050405020304" pitchFamily="18" charset="0"/>
              </a:rPr>
              <a:t>          Džiugas</a:t>
            </a:r>
            <a:endParaRPr lang="lt-LT"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503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A96C86-6C19-72D9-BC9E-50313DB99BEA}"/>
              </a:ext>
            </a:extLst>
          </p:cNvPr>
          <p:cNvSpPr>
            <a:spLocks noGrp="1"/>
          </p:cNvSpPr>
          <p:nvPr>
            <p:ph type="title"/>
          </p:nvPr>
        </p:nvSpPr>
        <p:spPr>
          <a:xfrm>
            <a:off x="10191135" y="5751871"/>
            <a:ext cx="1983659" cy="614056"/>
          </a:xfrm>
        </p:spPr>
        <p:txBody>
          <a:bodyPr>
            <a:normAutofit fontScale="90000"/>
          </a:bodyPr>
          <a:lstStyle/>
          <a:p>
            <a:r>
              <a:rPr lang="lt-LT" dirty="0"/>
              <a:t>Emilis</a:t>
            </a:r>
          </a:p>
        </p:txBody>
      </p:sp>
      <p:pic>
        <p:nvPicPr>
          <p:cNvPr id="5" name="Content Placeholder 4" descr="Diagram&#10;&#10;Description automatically generated">
            <a:extLst>
              <a:ext uri="{FF2B5EF4-FFF2-40B4-BE49-F238E27FC236}">
                <a16:creationId xmlns:a16="http://schemas.microsoft.com/office/drawing/2014/main" xmlns="" id="{05A5615F-596D-E74E-D0E1-494C0A280A0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3168" y="182879"/>
            <a:ext cx="9057967" cy="6492241"/>
          </a:xfrm>
        </p:spPr>
      </p:pic>
    </p:spTree>
    <p:extLst>
      <p:ext uri="{BB962C8B-B14F-4D97-AF65-F5344CB8AC3E}">
        <p14:creationId xmlns:p14="http://schemas.microsoft.com/office/powerpoint/2010/main" val="2460817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 e1\Downloads\zmogus tampa labai drasus, kai yra uztikrintas, kad ji myli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0572750" y="5762625"/>
            <a:ext cx="2400300" cy="1095375"/>
          </a:xfrm>
        </p:spPr>
        <p:txBody>
          <a:bodyPr>
            <a:normAutofit/>
          </a:bodyPr>
          <a:lstStyle/>
          <a:p>
            <a:r>
              <a:rPr lang="lt-LT" dirty="0" smtClean="0">
                <a:solidFill>
                  <a:schemeClr val="tx1"/>
                </a:solidFill>
                <a:latin typeface="Times New Roman" panose="02020603050405020304" pitchFamily="18" charset="0"/>
                <a:cs typeface="Times New Roman" panose="02020603050405020304" pitchFamily="18" charset="0"/>
              </a:rPr>
              <a:t>Justė</a:t>
            </a:r>
            <a:endParaRPr lang="en-GB"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11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815" y="439838"/>
            <a:ext cx="10994985" cy="6285053"/>
          </a:xfrm>
        </p:spPr>
        <p:txBody>
          <a:bodyPr>
            <a:normAutofit lnSpcReduction="10000"/>
          </a:bodyPr>
          <a:lstStyle/>
          <a:p>
            <a:pPr marL="0" indent="0" algn="just">
              <a:buNone/>
            </a:pPr>
            <a:r>
              <a:rPr lang="lt-LT"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spc="10" dirty="0">
                <a:solidFill>
                  <a:srgbClr val="1E1D1D"/>
                </a:solidFill>
                <a:effectLst/>
                <a:latin typeface="Times New Roman" panose="02020603050405020304" pitchFamily="18" charset="0"/>
                <a:ea typeface="Times New Roman" panose="02020603050405020304" pitchFamily="18" charset="0"/>
              </a:rPr>
              <a:t>,,</a:t>
            </a:r>
            <a:r>
              <a:rPr lang="en-US" b="1" spc="10" dirty="0" err="1">
                <a:solidFill>
                  <a:srgbClr val="1E1D1D"/>
                </a:solidFill>
                <a:effectLst/>
                <a:latin typeface="Times New Roman" panose="02020603050405020304" pitchFamily="18" charset="0"/>
                <a:ea typeface="Times New Roman" panose="02020603050405020304" pitchFamily="18" charset="0"/>
              </a:rPr>
              <a:t>Žmogus</a:t>
            </a:r>
            <a:r>
              <a:rPr lang="en-US" b="1" spc="10" dirty="0">
                <a:solidFill>
                  <a:srgbClr val="1E1D1D"/>
                </a:solidFill>
                <a:effectLst/>
                <a:latin typeface="Times New Roman" panose="02020603050405020304" pitchFamily="18" charset="0"/>
                <a:ea typeface="Times New Roman" panose="02020603050405020304" pitchFamily="18" charset="0"/>
              </a:rPr>
              <a:t> </a:t>
            </a:r>
            <a:r>
              <a:rPr lang="en-US" b="1" spc="10" dirty="0" err="1">
                <a:solidFill>
                  <a:srgbClr val="1E1D1D"/>
                </a:solidFill>
                <a:effectLst/>
                <a:latin typeface="Times New Roman" panose="02020603050405020304" pitchFamily="18" charset="0"/>
                <a:ea typeface="Times New Roman" panose="02020603050405020304" pitchFamily="18" charset="0"/>
              </a:rPr>
              <a:t>tampa</a:t>
            </a:r>
            <a:r>
              <a:rPr lang="en-US" b="1" spc="10" dirty="0">
                <a:solidFill>
                  <a:srgbClr val="1E1D1D"/>
                </a:solidFill>
                <a:effectLst/>
                <a:latin typeface="Times New Roman" panose="02020603050405020304" pitchFamily="18" charset="0"/>
                <a:ea typeface="Times New Roman" panose="02020603050405020304" pitchFamily="18" charset="0"/>
              </a:rPr>
              <a:t> </a:t>
            </a:r>
            <a:r>
              <a:rPr lang="en-US" b="1" spc="10" dirty="0" err="1">
                <a:solidFill>
                  <a:srgbClr val="1E1D1D"/>
                </a:solidFill>
                <a:effectLst/>
                <a:latin typeface="Times New Roman" panose="02020603050405020304" pitchFamily="18" charset="0"/>
                <a:ea typeface="Times New Roman" panose="02020603050405020304" pitchFamily="18" charset="0"/>
              </a:rPr>
              <a:t>labai</a:t>
            </a:r>
            <a:r>
              <a:rPr lang="en-US" b="1" spc="10" dirty="0">
                <a:solidFill>
                  <a:srgbClr val="1E1D1D"/>
                </a:solidFill>
                <a:effectLst/>
                <a:latin typeface="Times New Roman" panose="02020603050405020304" pitchFamily="18" charset="0"/>
                <a:ea typeface="Times New Roman" panose="02020603050405020304" pitchFamily="18" charset="0"/>
              </a:rPr>
              <a:t> </a:t>
            </a:r>
            <a:r>
              <a:rPr lang="en-US" b="1" spc="10" dirty="0" err="1">
                <a:solidFill>
                  <a:srgbClr val="1E1D1D"/>
                </a:solidFill>
                <a:effectLst/>
                <a:latin typeface="Times New Roman" panose="02020603050405020304" pitchFamily="18" charset="0"/>
                <a:ea typeface="Times New Roman" panose="02020603050405020304" pitchFamily="18" charset="0"/>
              </a:rPr>
              <a:t>drąsus</a:t>
            </a:r>
            <a:r>
              <a:rPr lang="en-US" b="1" spc="10" dirty="0">
                <a:solidFill>
                  <a:srgbClr val="1E1D1D"/>
                </a:solidFill>
                <a:effectLst/>
                <a:latin typeface="Times New Roman" panose="02020603050405020304" pitchFamily="18" charset="0"/>
                <a:ea typeface="Times New Roman" panose="02020603050405020304" pitchFamily="18" charset="0"/>
              </a:rPr>
              <a:t>, kai </a:t>
            </a:r>
            <a:r>
              <a:rPr lang="en-US" b="1" spc="10" dirty="0" err="1">
                <a:solidFill>
                  <a:srgbClr val="1E1D1D"/>
                </a:solidFill>
                <a:effectLst/>
                <a:latin typeface="Times New Roman" panose="02020603050405020304" pitchFamily="18" charset="0"/>
                <a:ea typeface="Times New Roman" panose="02020603050405020304" pitchFamily="18" charset="0"/>
              </a:rPr>
              <a:t>yra</a:t>
            </a:r>
            <a:r>
              <a:rPr lang="en-US" b="1" spc="10" dirty="0">
                <a:solidFill>
                  <a:srgbClr val="1E1D1D"/>
                </a:solidFill>
                <a:effectLst/>
                <a:latin typeface="Times New Roman" panose="02020603050405020304" pitchFamily="18" charset="0"/>
                <a:ea typeface="Times New Roman" panose="02020603050405020304" pitchFamily="18" charset="0"/>
              </a:rPr>
              <a:t> </a:t>
            </a:r>
            <a:r>
              <a:rPr lang="en-US" b="1" spc="10" dirty="0" err="1">
                <a:solidFill>
                  <a:srgbClr val="1E1D1D"/>
                </a:solidFill>
                <a:effectLst/>
                <a:latin typeface="Times New Roman" panose="02020603050405020304" pitchFamily="18" charset="0"/>
                <a:ea typeface="Times New Roman" panose="02020603050405020304" pitchFamily="18" charset="0"/>
              </a:rPr>
              <a:t>užtikrintas</a:t>
            </a:r>
            <a:r>
              <a:rPr lang="en-US" b="1" spc="10" dirty="0">
                <a:solidFill>
                  <a:srgbClr val="1E1D1D"/>
                </a:solidFill>
                <a:effectLst/>
                <a:latin typeface="Times New Roman" panose="02020603050405020304" pitchFamily="18" charset="0"/>
                <a:ea typeface="Times New Roman" panose="02020603050405020304" pitchFamily="18" charset="0"/>
              </a:rPr>
              <a:t> </a:t>
            </a:r>
            <a:r>
              <a:rPr lang="en-US" b="1" spc="10" dirty="0" err="1">
                <a:solidFill>
                  <a:srgbClr val="1E1D1D"/>
                </a:solidFill>
                <a:effectLst/>
                <a:latin typeface="Times New Roman" panose="02020603050405020304" pitchFamily="18" charset="0"/>
                <a:ea typeface="Times New Roman" panose="02020603050405020304" pitchFamily="18" charset="0"/>
              </a:rPr>
              <a:t>kad</a:t>
            </a:r>
            <a:r>
              <a:rPr lang="en-US" b="1" spc="10" dirty="0">
                <a:solidFill>
                  <a:srgbClr val="1E1D1D"/>
                </a:solidFill>
                <a:effectLst/>
                <a:latin typeface="Times New Roman" panose="02020603050405020304" pitchFamily="18" charset="0"/>
                <a:ea typeface="Times New Roman" panose="02020603050405020304" pitchFamily="18" charset="0"/>
              </a:rPr>
              <a:t> </a:t>
            </a:r>
            <a:r>
              <a:rPr lang="en-US" b="1" spc="10" dirty="0" err="1">
                <a:solidFill>
                  <a:srgbClr val="1E1D1D"/>
                </a:solidFill>
                <a:effectLst/>
                <a:latin typeface="Times New Roman" panose="02020603050405020304" pitchFamily="18" charset="0"/>
                <a:ea typeface="Times New Roman" panose="02020603050405020304" pitchFamily="18" charset="0"/>
              </a:rPr>
              <a:t>jį</a:t>
            </a:r>
            <a:r>
              <a:rPr lang="en-US" b="1" spc="10" dirty="0">
                <a:solidFill>
                  <a:srgbClr val="1E1D1D"/>
                </a:solidFill>
                <a:effectLst/>
                <a:latin typeface="Times New Roman" panose="02020603050405020304" pitchFamily="18" charset="0"/>
                <a:ea typeface="Times New Roman" panose="02020603050405020304" pitchFamily="18" charset="0"/>
              </a:rPr>
              <a:t> </a:t>
            </a:r>
            <a:r>
              <a:rPr lang="en-US" b="1" spc="10" dirty="0" err="1">
                <a:solidFill>
                  <a:srgbClr val="1E1D1D"/>
                </a:solidFill>
                <a:effectLst/>
                <a:latin typeface="Times New Roman" panose="02020603050405020304" pitchFamily="18" charset="0"/>
                <a:ea typeface="Times New Roman" panose="02020603050405020304" pitchFamily="18" charset="0"/>
              </a:rPr>
              <a:t>myli</a:t>
            </a:r>
            <a:r>
              <a:rPr lang="en-US" b="1" spc="10" dirty="0">
                <a:solidFill>
                  <a:srgbClr val="1E1D1D"/>
                </a:solidFill>
                <a:effectLst/>
                <a:latin typeface="Times New Roman" panose="02020603050405020304" pitchFamily="18" charset="0"/>
                <a:ea typeface="Times New Roman" panose="02020603050405020304" pitchFamily="18" charset="0"/>
              </a:rPr>
              <a:t>."</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šitaip</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mąsto</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austrų</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kilmės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psichologas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1" spc="10" dirty="0">
                <a:solidFill>
                  <a:srgbClr val="1E1D1D"/>
                </a:solidFill>
                <a:effectLst/>
                <a:latin typeface="Times New Roman" panose="02020603050405020304" pitchFamily="18" charset="0"/>
                <a:ea typeface="Times New Roman" panose="02020603050405020304" pitchFamily="18" charset="0"/>
              </a:rPr>
              <a:t>Sigmund Freud</a:t>
            </a:r>
            <a:r>
              <a:rPr lang="en-US" b="0" spc="10" dirty="0">
                <a:solidFill>
                  <a:srgbClr val="1E1D1D"/>
                </a:solidFill>
                <a:effectLst/>
                <a:latin typeface="Times New Roman" panose="02020603050405020304" pitchFamily="18" charset="0"/>
                <a:ea typeface="Times New Roman" panose="02020603050405020304" pitchFamily="18" charset="0"/>
              </a:rPr>
              <a:t>.</a:t>
            </a:r>
            <a:r>
              <a:rPr lang="lt-LT"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Visiems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yra</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žinoma</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kad</a:t>
            </a:r>
            <a:r>
              <a:rPr lang="en-US" b="0" spc="10" dirty="0">
                <a:solidFill>
                  <a:srgbClr val="1E1D1D"/>
                </a:solidFill>
                <a:effectLst/>
                <a:latin typeface="Times New Roman" panose="02020603050405020304" pitchFamily="18" charset="0"/>
                <a:ea typeface="Times New Roman" panose="02020603050405020304" pitchFamily="18" charset="0"/>
              </a:rPr>
              <a:t> ne </a:t>
            </a:r>
            <a:r>
              <a:rPr lang="en-US" b="0" spc="10" dirty="0" err="1">
                <a:solidFill>
                  <a:srgbClr val="1E1D1D"/>
                </a:solidFill>
                <a:effectLst/>
                <a:latin typeface="Times New Roman" panose="02020603050405020304" pitchFamily="18" charset="0"/>
                <a:ea typeface="Times New Roman" panose="02020603050405020304" pitchFamily="18" charset="0"/>
              </a:rPr>
              <a:t>kiekvienas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mūsų</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yra</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drąsus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Mes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bijome</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reikšti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savo</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nuomonę</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prisistatyti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visuomenėje</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viešai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kalbėti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ir</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panašiai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Dažniausiai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taip</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atsitinka</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dėl</a:t>
            </a:r>
            <a:r>
              <a:rPr lang="en-US" b="0" spc="10" dirty="0">
                <a:solidFill>
                  <a:srgbClr val="1E1D1D"/>
                </a:solidFill>
                <a:effectLst/>
                <a:latin typeface="Times New Roman" panose="02020603050405020304" pitchFamily="18" charset="0"/>
                <a:ea typeface="Times New Roman" panose="02020603050405020304" pitchFamily="18" charset="0"/>
              </a:rPr>
              <a:t> to, </a:t>
            </a:r>
            <a:r>
              <a:rPr lang="en-US" b="0" spc="10" dirty="0" err="1">
                <a:solidFill>
                  <a:srgbClr val="1E1D1D"/>
                </a:solidFill>
                <a:effectLst/>
                <a:latin typeface="Times New Roman" panose="02020603050405020304" pitchFamily="18" charset="0"/>
                <a:ea typeface="Times New Roman" panose="02020603050405020304" pitchFamily="18" charset="0"/>
              </a:rPr>
              <a:t>kad</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mes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bijome</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žmonių</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scenos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esame</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nemylimi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ar</a:t>
            </a:r>
            <a:r>
              <a:rPr lang="en-US" b="0" spc="10" dirty="0">
                <a:solidFill>
                  <a:srgbClr val="1E1D1D"/>
                </a:solidFill>
                <a:effectLst/>
                <a:latin typeface="Times New Roman" panose="02020603050405020304" pitchFamily="18" charset="0"/>
                <a:ea typeface="Times New Roman" panose="02020603050405020304" pitchFamily="18" charset="0"/>
              </a:rPr>
              <a:t> bent </a:t>
            </a:r>
            <a:r>
              <a:rPr lang="en-US" b="0" spc="10" dirty="0" err="1">
                <a:solidFill>
                  <a:srgbClr val="1E1D1D"/>
                </a:solidFill>
                <a:effectLst/>
                <a:latin typeface="Times New Roman" panose="02020603050405020304" pitchFamily="18" charset="0"/>
                <a:ea typeface="Times New Roman" panose="02020603050405020304" pitchFamily="18" charset="0"/>
              </a:rPr>
              <a:t>jau</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taip</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galvojame</a:t>
            </a:r>
            <a:r>
              <a:rPr lang="en-US" b="0" spc="10" dirty="0">
                <a:solidFill>
                  <a:srgbClr val="1E1D1D"/>
                </a:solidFill>
                <a:effectLst/>
                <a:latin typeface="Times New Roman" panose="02020603050405020304" pitchFamily="18" charset="0"/>
                <a:ea typeface="Times New Roman" panose="02020603050405020304" pitchFamily="18" charset="0"/>
              </a:rPr>
              <a:t>/</a:t>
            </a:r>
            <a:r>
              <a:rPr lang="en-US" b="0" spc="10" dirty="0" err="1">
                <a:solidFill>
                  <a:srgbClr val="1E1D1D"/>
                </a:solidFill>
                <a:effectLst/>
                <a:latin typeface="Times New Roman" panose="02020603050405020304" pitchFamily="18" charset="0"/>
                <a:ea typeface="Times New Roman" panose="02020603050405020304" pitchFamily="18" charset="0"/>
              </a:rPr>
              <a:t>esame</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įsitikinę</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Nemylimi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žmonės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būna</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labai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kuklūs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užsidarę</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bijantys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išreikšti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savo</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nuomonę</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jaučiasi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prastesni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už</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kitus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žemina</a:t>
            </a:r>
            <a:r>
              <a:rPr lang="en-US" b="0" spc="10" dirty="0">
                <a:solidFill>
                  <a:srgbClr val="1E1D1D"/>
                </a:solidFill>
                <a:effectLst/>
                <a:latin typeface="Times New Roman" panose="02020603050405020304" pitchFamily="18" charset="0"/>
                <a:ea typeface="Times New Roman" panose="02020603050405020304" pitchFamily="18" charset="0"/>
              </a:rPr>
              <a:t> save, </a:t>
            </a:r>
            <a:r>
              <a:rPr lang="en-US" b="0" spc="10" dirty="0" err="1">
                <a:solidFill>
                  <a:srgbClr val="1E1D1D"/>
                </a:solidFill>
                <a:effectLst/>
                <a:latin typeface="Times New Roman" panose="02020603050405020304" pitchFamily="18" charset="0"/>
                <a:ea typeface="Times New Roman" panose="02020603050405020304" pitchFamily="18" charset="0"/>
              </a:rPr>
              <a:t>kitus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Kiekvienas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žmogus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turi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suprasti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kad</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jis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yra</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mylimas</a:t>
            </a:r>
            <a:r>
              <a:rPr lang="en-US" b="0" spc="10" dirty="0">
                <a:solidFill>
                  <a:srgbClr val="1E1D1D"/>
                </a:solidFill>
                <a:effectLst/>
                <a:latin typeface="Times New Roman" panose="02020603050405020304" pitchFamily="18" charset="0"/>
                <a:ea typeface="Times New Roman" panose="02020603050405020304" pitchFamily="18" charset="0"/>
              </a:rPr>
              <a:t>. Tai </a:t>
            </a:r>
            <a:r>
              <a:rPr lang="en-US" b="0" spc="10" dirty="0" err="1">
                <a:solidFill>
                  <a:srgbClr val="1E1D1D"/>
                </a:solidFill>
                <a:effectLst/>
                <a:latin typeface="Times New Roman" panose="02020603050405020304" pitchFamily="18" charset="0"/>
                <a:ea typeface="Times New Roman" panose="02020603050405020304" pitchFamily="18" charset="0"/>
              </a:rPr>
              <a:t>gali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būti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ir</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artimieji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ir</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draugai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ir</a:t>
            </a:r>
            <a:r>
              <a:rPr lang="en-US" b="0" spc="10" dirty="0">
                <a:solidFill>
                  <a:srgbClr val="1E1D1D"/>
                </a:solidFill>
                <a:effectLst/>
                <a:latin typeface="Times New Roman" panose="02020603050405020304" pitchFamily="18" charset="0"/>
                <a:ea typeface="Times New Roman" panose="02020603050405020304" pitchFamily="18" charset="0"/>
              </a:rPr>
              <a:t> t.t. Kai </a:t>
            </a:r>
            <a:r>
              <a:rPr lang="en-US" b="0" spc="10" dirty="0" err="1">
                <a:solidFill>
                  <a:srgbClr val="1E1D1D"/>
                </a:solidFill>
                <a:effectLst/>
                <a:latin typeface="Times New Roman" panose="02020603050405020304" pitchFamily="18" charset="0"/>
                <a:ea typeface="Times New Roman" panose="02020603050405020304" pitchFamily="18" charset="0"/>
              </a:rPr>
              <a:t>jis</a:t>
            </a:r>
            <a:r>
              <a:rPr lang="en-US" b="0" spc="10" dirty="0">
                <a:solidFill>
                  <a:srgbClr val="1E1D1D"/>
                </a:solidFill>
                <a:effectLst/>
                <a:latin typeface="Times New Roman" panose="02020603050405020304" pitchFamily="18" charset="0"/>
                <a:ea typeface="Times New Roman" panose="02020603050405020304" pitchFamily="18" charset="0"/>
              </a:rPr>
              <a:t> tai </a:t>
            </a:r>
            <a:r>
              <a:rPr lang="en-US" b="0" spc="10" dirty="0" err="1">
                <a:solidFill>
                  <a:srgbClr val="1E1D1D"/>
                </a:solidFill>
                <a:effectLst/>
                <a:latin typeface="Times New Roman" panose="02020603050405020304" pitchFamily="18" charset="0"/>
                <a:ea typeface="Times New Roman" panose="02020603050405020304" pitchFamily="18" charset="0"/>
              </a:rPr>
              <a:t>pripažįsta</a:t>
            </a:r>
            <a:r>
              <a:rPr lang="en-US" b="0" spc="10" dirty="0">
                <a:solidFill>
                  <a:srgbClr val="1E1D1D"/>
                </a:solidFill>
                <a:effectLst/>
                <a:latin typeface="Times New Roman" panose="02020603050405020304" pitchFamily="18" charset="0"/>
                <a:ea typeface="Times New Roman" panose="02020603050405020304" pitchFamily="18" charset="0"/>
              </a:rPr>
              <a:t>, jo </a:t>
            </a:r>
            <a:r>
              <a:rPr lang="en-US" b="0" spc="10" dirty="0" err="1">
                <a:solidFill>
                  <a:srgbClr val="1E1D1D"/>
                </a:solidFill>
                <a:effectLst/>
                <a:latin typeface="Times New Roman" panose="02020603050405020304" pitchFamily="18" charset="0"/>
                <a:ea typeface="Times New Roman" panose="02020603050405020304" pitchFamily="18" charset="0"/>
              </a:rPr>
              <a:t>meilė</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sau</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sustiprėja</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Žmogus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pradeda</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atsiskleisti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išdrąsėja</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pamažu</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galime</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nebesijausti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suvaržyti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Taigi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suprasti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kad</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mes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visi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esame</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mylimi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yra</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svarbu</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nes</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meilė</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sau</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ir</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drąsa</a:t>
            </a:r>
            <a:r>
              <a:rPr lang="en-US" b="0" spc="10" dirty="0">
                <a:solidFill>
                  <a:srgbClr val="1E1D1D"/>
                </a:solidFill>
                <a:effectLst/>
                <a:latin typeface="Times New Roman" panose="02020603050405020304" pitchFamily="18" charset="0"/>
                <a:ea typeface="Times New Roman" panose="02020603050405020304" pitchFamily="18" charset="0"/>
              </a:rPr>
              <a:t> tik </a:t>
            </a:r>
            <a:r>
              <a:rPr lang="en-US" b="0" spc="10" dirty="0" err="1">
                <a:solidFill>
                  <a:srgbClr val="1E1D1D"/>
                </a:solidFill>
                <a:effectLst/>
                <a:latin typeface="Times New Roman" panose="02020603050405020304" pitchFamily="18" charset="0"/>
                <a:ea typeface="Times New Roman" panose="02020603050405020304" pitchFamily="18" charset="0"/>
              </a:rPr>
              <a:t>šitaip</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gali</a:t>
            </a:r>
            <a:r>
              <a:rPr lang="en-US" b="0" spc="10" dirty="0">
                <a:solidFill>
                  <a:srgbClr val="1E1D1D"/>
                </a:solidFill>
                <a:effectLst/>
                <a:latin typeface="Times New Roman" panose="02020603050405020304" pitchFamily="18" charset="0"/>
                <a:ea typeface="Times New Roman" panose="02020603050405020304" pitchFamily="18" charset="0"/>
              </a:rPr>
              <a:t> </a:t>
            </a:r>
            <a:r>
              <a:rPr lang="en-US" b="0" spc="10" dirty="0" err="1">
                <a:solidFill>
                  <a:srgbClr val="1E1D1D"/>
                </a:solidFill>
                <a:effectLst/>
                <a:latin typeface="Times New Roman" panose="02020603050405020304" pitchFamily="18" charset="0"/>
                <a:ea typeface="Times New Roman" panose="02020603050405020304" pitchFamily="18" charset="0"/>
              </a:rPr>
              <a:t>išsivystyti</a:t>
            </a:r>
            <a:r>
              <a:rPr lang="en-US" b="0" spc="10" dirty="0">
                <a:solidFill>
                  <a:srgbClr val="1E1D1D"/>
                </a:solidFill>
                <a:effectLst/>
                <a:latin typeface="Times New Roman" panose="02020603050405020304" pitchFamily="18" charset="0"/>
                <a:ea typeface="Times New Roman" panose="02020603050405020304" pitchFamily="18" charset="0"/>
              </a:rPr>
              <a:t>.</a:t>
            </a:r>
            <a:endParaRPr lang="lt-LT" b="0" spc="10" dirty="0">
              <a:solidFill>
                <a:srgbClr val="1E1D1D"/>
              </a:solidFill>
              <a:effectLst/>
              <a:latin typeface="Times New Roman" panose="02020603050405020304" pitchFamily="18" charset="0"/>
              <a:ea typeface="Times New Roman" panose="02020603050405020304" pitchFamily="18" charset="0"/>
            </a:endParaRPr>
          </a:p>
          <a:p>
            <a:pPr marL="0" indent="0" algn="just">
              <a:buNone/>
            </a:pPr>
            <a:r>
              <a:rPr lang="lt-LT" dirty="0">
                <a:effectLst/>
                <a:latin typeface="Times New Roman" panose="02020603050405020304" pitchFamily="18" charset="0"/>
                <a:ea typeface="Times New Roman" panose="02020603050405020304" pitchFamily="18" charset="0"/>
              </a:rPr>
              <a:t>                                                                                                    Greta D.</a:t>
            </a:r>
          </a:p>
          <a:p>
            <a:pPr algn="ctr"/>
            <a:r>
              <a:rPr lang="en-US" sz="1800" b="1" spc="10" dirty="0">
                <a:solidFill>
                  <a:srgbClr val="1E1D1D"/>
                </a:solidFill>
                <a:effectLst/>
                <a:latin typeface="Times New Roman" panose="02020603050405020304" pitchFamily="18" charset="0"/>
                <a:ea typeface="Times New Roman" panose="02020603050405020304" pitchFamily="18" charset="0"/>
              </a:rPr>
              <a:t> </a:t>
            </a:r>
            <a:endParaRPr lang="lt-LT" sz="1800" dirty="0">
              <a:effectLst/>
              <a:latin typeface="Times New Roman" panose="02020603050405020304" pitchFamily="18" charset="0"/>
              <a:ea typeface="Times New Roman" panose="02020603050405020304" pitchFamily="18" charset="0"/>
            </a:endParaRPr>
          </a:p>
          <a:p>
            <a:pPr marL="0" indent="0" algn="just">
              <a:buNone/>
            </a:pPr>
            <a:endParaRPr lang="en-GB" dirty="0"/>
          </a:p>
        </p:txBody>
      </p:sp>
    </p:spTree>
    <p:extLst>
      <p:ext uri="{BB962C8B-B14F-4D97-AF65-F5344CB8AC3E}">
        <p14:creationId xmlns:p14="http://schemas.microsoft.com/office/powerpoint/2010/main" val="300765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B0F3E-01C8-2E1D-D3DC-05A5BB31371A}"/>
              </a:ext>
            </a:extLst>
          </p:cNvPr>
          <p:cNvSpPr>
            <a:spLocks noGrp="1"/>
          </p:cNvSpPr>
          <p:nvPr>
            <p:ph type="title"/>
          </p:nvPr>
        </p:nvSpPr>
        <p:spPr/>
        <p:txBody>
          <a:bodyPr/>
          <a:lstStyle/>
          <a:p>
            <a:endParaRPr lang="lt-LT"/>
          </a:p>
        </p:txBody>
      </p:sp>
      <p:pic>
        <p:nvPicPr>
          <p:cNvPr id="5" name="Content Placeholder 4" descr="Map&#10;&#10;Description automatically generated">
            <a:extLst>
              <a:ext uri="{FF2B5EF4-FFF2-40B4-BE49-F238E27FC236}">
                <a16:creationId xmlns:a16="http://schemas.microsoft.com/office/drawing/2014/main" xmlns="" id="{E5205BC7-3E77-1046-EE7A-A961B97DAF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768" t="13912" r="2856" b="13203"/>
          <a:stretch/>
        </p:blipFill>
        <p:spPr>
          <a:xfrm rot="16200000">
            <a:off x="2054660" y="-1470421"/>
            <a:ext cx="6799446" cy="9857395"/>
          </a:xfrm>
        </p:spPr>
      </p:pic>
      <p:sp>
        <p:nvSpPr>
          <p:cNvPr id="7" name="TextBox 6">
            <a:extLst>
              <a:ext uri="{FF2B5EF4-FFF2-40B4-BE49-F238E27FC236}">
                <a16:creationId xmlns:a16="http://schemas.microsoft.com/office/drawing/2014/main" xmlns="" id="{869FFDAA-F684-2E81-37E0-887FBDDE8D0D}"/>
              </a:ext>
            </a:extLst>
          </p:cNvPr>
          <p:cNvSpPr txBox="1"/>
          <p:nvPr/>
        </p:nvSpPr>
        <p:spPr>
          <a:xfrm>
            <a:off x="10795321" y="5284372"/>
            <a:ext cx="1927185" cy="584775"/>
          </a:xfrm>
          <a:prstGeom prst="rect">
            <a:avLst/>
          </a:prstGeom>
          <a:noFill/>
        </p:spPr>
        <p:txBody>
          <a:bodyPr wrap="square">
            <a:spAutoFit/>
          </a:bodyPr>
          <a:lstStyle/>
          <a:p>
            <a:r>
              <a:rPr lang="lt-LT" sz="3200" i="1" dirty="0">
                <a:latin typeface="Times New Roman" panose="02020603050405020304" pitchFamily="18" charset="0"/>
                <a:ea typeface="Calibri" panose="020F0502020204030204" pitchFamily="34" charset="0"/>
                <a:cs typeface="Times New Roman" panose="02020603050405020304" pitchFamily="18" charset="0"/>
              </a:rPr>
              <a:t>Saulė</a:t>
            </a:r>
            <a:endParaRPr lang="lt-LT" sz="3200" dirty="0"/>
          </a:p>
        </p:txBody>
      </p:sp>
    </p:spTree>
    <p:extLst>
      <p:ext uri="{BB962C8B-B14F-4D97-AF65-F5344CB8AC3E}">
        <p14:creationId xmlns:p14="http://schemas.microsoft.com/office/powerpoint/2010/main" val="86713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ExploreVTI">
  <a:themeElements>
    <a:clrScheme name="AnalogousFromRegularSeed_2SEEDS">
      <a:dk1>
        <a:srgbClr val="000000"/>
      </a:dk1>
      <a:lt1>
        <a:srgbClr val="FFFFFF"/>
      </a:lt1>
      <a:dk2>
        <a:srgbClr val="243641"/>
      </a:dk2>
      <a:lt2>
        <a:srgbClr val="E8E4E2"/>
      </a:lt2>
      <a:accent1>
        <a:srgbClr val="1D8BCF"/>
      </a:accent1>
      <a:accent2>
        <a:srgbClr val="26B5B0"/>
      </a:accent2>
      <a:accent3>
        <a:srgbClr val="2F53E1"/>
      </a:accent3>
      <a:accent4>
        <a:srgbClr val="CF1D31"/>
      </a:accent4>
      <a:accent5>
        <a:srgbClr val="E1662F"/>
      </a:accent5>
      <a:accent6>
        <a:srgbClr val="CA9A1C"/>
      </a:accent6>
      <a:hlink>
        <a:srgbClr val="BC6D3C"/>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TotalTime>
  <Words>249</Words>
  <Application>Microsoft Office PowerPoint</Application>
  <PresentationFormat>Custom</PresentationFormat>
  <Paragraphs>45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ExploreVTI</vt:lpstr>
      <vt:lpstr>PowerPoint Presentation</vt:lpstr>
      <vt:lpstr>PowerPoint Presentation</vt:lpstr>
      <vt:lpstr>Kovo mėnesio iššūkis: „Žmogus tampa labai drąsus, kai yra užtikrintas kad jį myli“  (Sigmund Freud)  </vt:lpstr>
      <vt:lpstr>PowerPoint Presentation</vt:lpstr>
      <vt:lpstr>PowerPoint Presentation</vt:lpstr>
      <vt:lpstr>Emilis</vt:lpstr>
      <vt:lpstr>Justė</vt:lpstr>
      <vt:lpstr>PowerPoint Presentation</vt:lpstr>
      <vt:lpstr>PowerPoint Presentation</vt:lpstr>
      <vt:lpstr>PowerPoint Presentation</vt:lpstr>
      <vt:lpstr>PowerPoint Presentation</vt:lpstr>
      <vt:lpstr>PowerPoint Presentation</vt:lpstr>
      <vt:lpstr>Milda        Augustė</vt:lpstr>
      <vt:lpstr> Manau tos valstybės ir tų valstybių žmonės, kurie yra kartu su Ukraina, kurie už juos meldžiasi, myli ir palaiko ukrainiečių karius.  Ukrainos žmonės jaučia dvasinę meilę, visų palaikymą ir jiems tai suteikia motyvo nepasiduoti ir įrodyti, kad jie atsikovos laisvę. </vt:lpstr>
      <vt:lpstr>PowerPoint Presentation</vt:lpstr>
      <vt:lpstr>Liepa</vt:lpstr>
      <vt:lpstr>PowerPoint Presentation</vt:lpstr>
      <vt:lpstr>Amelija ir Goda</vt:lpstr>
      <vt:lpstr>Saulė</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Gargždų ,,Vaivorykštės“ gimnazija</dc:title>
  <dc:creator>RAIMONDA KUNDROTIENĖ</dc:creator>
  <cp:lastModifiedBy>acer e1</cp:lastModifiedBy>
  <cp:revision>51</cp:revision>
  <dcterms:created xsi:type="dcterms:W3CDTF">2022-02-25T10:25:21Z</dcterms:created>
  <dcterms:modified xsi:type="dcterms:W3CDTF">2023-03-31T18:21:31Z</dcterms:modified>
</cp:coreProperties>
</file>