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926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97837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648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3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8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28348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E32DF0-39F8-44F0-9AE4-CFE805B7BC2F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1BDD78-6288-48D2-A2FB-91074F8C5B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28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FD1EE-2231-4574-8680-635A847F968C}"/>
              </a:ext>
            </a:extLst>
          </p:cNvPr>
          <p:cNvSpPr txBox="1"/>
          <p:nvPr/>
        </p:nvSpPr>
        <p:spPr>
          <a:xfrm>
            <a:off x="4003829" y="1624614"/>
            <a:ext cx="45897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Žmogus tampa labai drąsus, kai yra užtikrintas kad jį myli</a:t>
            </a:r>
            <a:endParaRPr lang="lt-LT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(</a:t>
            </a:r>
            <a:r>
              <a:rPr lang="lt-LT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Sigmund</a:t>
            </a:r>
            <a:r>
              <a:rPr lang="lt-LT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Freud</a:t>
            </a:r>
            <a:r>
              <a:rPr lang="lt-LT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t-L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20759-D9AE-49FD-8182-E80F51ED8251}"/>
              </a:ext>
            </a:extLst>
          </p:cNvPr>
          <p:cNvSpPr txBox="1"/>
          <p:nvPr/>
        </p:nvSpPr>
        <p:spPr>
          <a:xfrm>
            <a:off x="4341181" y="3058626"/>
            <a:ext cx="368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Klaipėdos lopšelio-darželio „Žilvitis“</a:t>
            </a:r>
          </a:p>
          <a:p>
            <a:pPr algn="ctr"/>
            <a:r>
              <a:rPr lang="lt-LT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Neformaliojo ugdymo mokytoja Gitana Žilienė ir priešmokyklinio ugdymo mokytoja Liucija </a:t>
            </a:r>
            <a:r>
              <a:rPr lang="lt-LT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Kinderienė</a:t>
            </a:r>
            <a:endParaRPr lang="lt-LT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8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20836-5969-4DC6-8E6D-5BDC8C16010D}"/>
              </a:ext>
            </a:extLst>
          </p:cNvPr>
          <p:cNvSpPr txBox="1"/>
          <p:nvPr/>
        </p:nvSpPr>
        <p:spPr>
          <a:xfrm>
            <a:off x="1677880" y="816746"/>
            <a:ext cx="8744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Klaipėdos lopšelio-darželio „Žilvitis“, „Žiogelių“ grupėje (6-7m)vyko sveikatos valandėlė tema „Žmogus tampa labai drąsus, kai yra užtikrintas, kad jį myli“</a:t>
            </a: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</a:t>
            </a:r>
            <a:r>
              <a:rPr lang="lt-LT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Sigmund</a:t>
            </a:r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Freud</a:t>
            </a:r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žodžius.</a:t>
            </a: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Vaikai turėjo išsakyti savo mintis, kaip suprato pasakytą posakį.</a:t>
            </a: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Vaikų mintys:</a:t>
            </a: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Amanda: - jeigu šeima myli vaikus, tai jie būna linksmi ir nebijo pasipasakoti mamai;</a:t>
            </a: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Gražvydas: - jeigu šeima myli visus, tai jie yra drąsūs ir linksmi;</a:t>
            </a:r>
          </a:p>
          <a:p>
            <a:r>
              <a:rPr lang="lt-LT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Mėja</a:t>
            </a:r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mano šeimoje visi nebijo pasikalbėti ir pasakyti, ko nori;</a:t>
            </a: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Tomas: - jeigu vaikams pasako, kad juos myli, tai jie irgi pasako, kad myli ir būna linksmi;</a:t>
            </a: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Ieva: - aš myliu seses ir mes labai draugaujame...</a:t>
            </a:r>
          </a:p>
          <a:p>
            <a:endParaRPr lang="lt-LT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Vaikai pabandė nupiešti išgirstą posakį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4970533F-F611-45C0-81E7-029785BD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C7B1337-BDA2-4E9A-B4FD-FFA1FA301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90487"/>
            <a:ext cx="10144125" cy="6677025"/>
          </a:xfrm>
          <a:prstGeom prst="rect">
            <a:avLst/>
          </a:prstGeom>
        </p:spPr>
      </p:pic>
      <p:sp>
        <p:nvSpPr>
          <p:cNvPr id="4" name="Širdis 3">
            <a:extLst>
              <a:ext uri="{FF2B5EF4-FFF2-40B4-BE49-F238E27FC236}">
                <a16:creationId xmlns:a16="http://schemas.microsoft.com/office/drawing/2014/main" id="{5C951875-BB02-4D6C-9F70-B8F52C174321}"/>
              </a:ext>
            </a:extLst>
          </p:cNvPr>
          <p:cNvSpPr/>
          <p:nvPr/>
        </p:nvSpPr>
        <p:spPr>
          <a:xfrm flipH="1">
            <a:off x="5956917" y="1944210"/>
            <a:ext cx="870011" cy="84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27F490F-3A63-4470-B0E9-285894DB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8" y="0"/>
            <a:ext cx="10156055" cy="6516163"/>
          </a:xfrm>
          <a:prstGeom prst="rect">
            <a:avLst/>
          </a:prstGeom>
        </p:spPr>
      </p:pic>
      <p:sp>
        <p:nvSpPr>
          <p:cNvPr id="4" name="Širdis 3">
            <a:extLst>
              <a:ext uri="{FF2B5EF4-FFF2-40B4-BE49-F238E27FC236}">
                <a16:creationId xmlns:a16="http://schemas.microsoft.com/office/drawing/2014/main" id="{BC87C87E-0D3F-4D82-8C76-8AD00C28D8E7}"/>
              </a:ext>
            </a:extLst>
          </p:cNvPr>
          <p:cNvSpPr/>
          <p:nvPr/>
        </p:nvSpPr>
        <p:spPr>
          <a:xfrm>
            <a:off x="4785064" y="2263805"/>
            <a:ext cx="710214" cy="78123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5D1446C-1EAA-4F9E-B20C-4406D6A7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9" y="0"/>
            <a:ext cx="1112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1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2;p36">
            <a:extLst>
              <a:ext uri="{FF2B5EF4-FFF2-40B4-BE49-F238E27FC236}">
                <a16:creationId xmlns:a16="http://schemas.microsoft.com/office/drawing/2014/main" id="{CE309589-D43F-456E-911B-647C3BB5270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358" y="0"/>
            <a:ext cx="10511160" cy="64096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8F3CA-66C2-4DDB-99D4-008C28817517}"/>
              </a:ext>
            </a:extLst>
          </p:cNvPr>
          <p:cNvSpPr txBox="1"/>
          <p:nvPr/>
        </p:nvSpPr>
        <p:spPr>
          <a:xfrm>
            <a:off x="1784412" y="6409677"/>
            <a:ext cx="395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Mylimi vaikai drąsūs ir pasitikintys savimi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9;p37">
            <a:extLst>
              <a:ext uri="{FF2B5EF4-FFF2-40B4-BE49-F238E27FC236}">
                <a16:creationId xmlns:a16="http://schemas.microsoft.com/office/drawing/2014/main" id="{7C189B01-BB68-48B6-AEDC-8C820B4FFAF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1289" y="62144"/>
            <a:ext cx="10129422" cy="6161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ADD14-2840-4390-B07C-E5D321E76551}"/>
              </a:ext>
            </a:extLst>
          </p:cNvPr>
          <p:cNvSpPr txBox="1"/>
          <p:nvPr/>
        </p:nvSpPr>
        <p:spPr>
          <a:xfrm>
            <a:off x="2716566" y="6320901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Mylimų vaikų emocijos liejasi per kraštus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7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w/AMWts8DGxvfnujBY76QYdO9FzwAwQy2UVzYHlCs0I-n6pzHagk9q_VKFzEvEtAqwfYf02F-UB6LbmobmYVurwTHREzldtBDM1E7zfy-WSl-UyKMCUd5eolQRoPsSuLRx7l7xzK_COrZ4wZujNaIWHUjaZIPLkYQQklQqM5_FPpQtE02-N6OYS3GVdHS6CmwjXvXzlEF6PJJ0B-C-T5ekWxBLl7G1RI7k3c4diipc8cso8STRyq-e28w2ocPKmRDprF2aD8-HhvMMK5uzQc1cFHyFmfS5Lfn7Ur4e4YSTvOrp7OEzOO1JHGLlfwDya6jJ218LkUPaOSoE-8vjHO_WP_d1Foq-Cyo9PBaeZQI9_jx7yXMvUFirA849hVKnNtjmf_79OjNP4hpsq_njzCnEf-fnIcc5tVo-loRBqHbic6ARP-OdouDyfKj5rf2oLntwfx9fP1N31cAkzg5JL33HuC2Vw5FBh0xujRzXgVl1MafLBr2X9wz04ZPUXr1jf8TWGohiwosKYTdHDbmeXqBOkWozbARdHO0f8Uhm0ksND6xMl03Z5M6Tqg3ECY30Q_DVSUf_aBWlCZPSg8L6kgOjr2ZjCm8DBI2d_11tSYXiHDn0zd8cMlHNa0trQKqUeimN6EHaquCR8YGnpZvfayKl-xvLUrvEcRE6UVUMTi3YO1x0JS69UHa3UugKpsMtNkVRco5ImZ6MiRDcqa-UvF_cwyqK9hsKByme2sf1xW4xxBaT34-KutxVwpObackipkLgCPcwmQzvlCEGCx-h0-inBQ56IrMWM0_BPLUV9zKzar7Y1cRuGAmj5OX2O6lGM-ouPzWxv_1f0rxkILJrU0al-DfWGnpWHAAmN6eKmMThw_LUWPxhNG9kCs3ybrV0WntPqRYj2ia24Q-s0GKHeTXovSEk3A=w1108-h830-no?authuser=0">
            <a:extLst>
              <a:ext uri="{FF2B5EF4-FFF2-40B4-BE49-F238E27FC236}">
                <a16:creationId xmlns:a16="http://schemas.microsoft.com/office/drawing/2014/main" id="{12CA560A-2ADD-49AA-AAFF-B197405D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9" y="0"/>
            <a:ext cx="10413507" cy="60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4FB3B-CD5D-4F4F-BCC6-1E747EA6447E}"/>
              </a:ext>
            </a:extLst>
          </p:cNvPr>
          <p:cNvSpPr txBox="1"/>
          <p:nvPr/>
        </p:nvSpPr>
        <p:spPr>
          <a:xfrm>
            <a:off x="3036163" y="6232124"/>
            <a:ext cx="295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Mylimas vaikas, jaučiasi drąsus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99188"/>
      </p:ext>
    </p:extLst>
  </p:cSld>
  <p:clrMapOvr>
    <a:masterClrMapping/>
  </p:clrMapOvr>
</p:sld>
</file>

<file path=ppt/theme/theme1.xml><?xml version="1.0" encoding="utf-8"?>
<a:theme xmlns:a="http://schemas.openxmlformats.org/drawingml/2006/main" name="Ženklelis">
  <a:themeElements>
    <a:clrScheme name="Žali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Ženklelis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nkleli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TM10001106[[fn=Ženklelis]]</Template>
  <TotalTime>48</TotalTime>
  <Words>182</Words>
  <Application>Microsoft Office PowerPoint</Application>
  <PresentationFormat>Plačiaekranė</PresentationFormat>
  <Paragraphs>18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Ženklelis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Vartotojas</dc:creator>
  <cp:lastModifiedBy>Vartotojas</cp:lastModifiedBy>
  <cp:revision>7</cp:revision>
  <dcterms:created xsi:type="dcterms:W3CDTF">2023-03-24T05:50:05Z</dcterms:created>
  <dcterms:modified xsi:type="dcterms:W3CDTF">2023-03-24T09:33:04Z</dcterms:modified>
</cp:coreProperties>
</file>