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6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2138-7888-4B75-91D1-97DE9F754151}" type="datetimeFigureOut">
              <a:rPr lang="lt-LT" smtClean="0"/>
              <a:t>2021-10-27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FDA08-5463-4D60-A2FF-503636A6EC2F}" type="slidenum">
              <a:rPr lang="lt-LT" smtClean="0"/>
              <a:t>‹#›</a:t>
            </a:fld>
            <a:endParaRPr lang="lt-LT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4108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nė nuotrauka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t-LT" smtClean="0"/>
              <a:t>Spustelėkite piktogr. norėdami įtraukti pav.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2138-7888-4B75-91D1-97DE9F754151}" type="datetimeFigureOut">
              <a:rPr lang="lt-LT" smtClean="0"/>
              <a:t>2021-10-27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FDA08-5463-4D60-A2FF-503636A6EC2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587110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vadinima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2138-7888-4B75-91D1-97DE9F754151}" type="datetimeFigureOut">
              <a:rPr lang="lt-LT" smtClean="0"/>
              <a:t>2021-10-27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FDA08-5463-4D60-A2FF-503636A6EC2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5446377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as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2138-7888-4B75-91D1-97DE9F754151}" type="datetimeFigureOut">
              <a:rPr lang="lt-LT" smtClean="0"/>
              <a:t>2021-10-27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FDA08-5463-4D60-A2FF-503636A6EC2F}" type="slidenum">
              <a:rPr lang="lt-LT" smtClean="0"/>
              <a:t>‹#›</a:t>
            </a:fld>
            <a:endParaRPr lang="lt-LT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562858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rtelės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2138-7888-4B75-91D1-97DE9F754151}" type="datetimeFigureOut">
              <a:rPr lang="lt-LT" smtClean="0"/>
              <a:t>2021-10-27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FDA08-5463-4D60-A2FF-503636A6EC2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8316636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o pavadinimas kortelė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lt-LT" smtClean="0"/>
              <a:t>Spustelėję redag. ruoš. teksto stilių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2138-7888-4B75-91D1-97DE9F754151}" type="datetimeFigureOut">
              <a:rPr lang="lt-LT" smtClean="0"/>
              <a:t>2021-10-27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FDA08-5463-4D60-A2FF-503636A6EC2F}" type="slidenum">
              <a:rPr lang="lt-LT" smtClean="0"/>
              <a:t>‹#›</a:t>
            </a:fld>
            <a:endParaRPr lang="lt-LT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576439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rba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lt-LT" smtClean="0"/>
              <a:t>Spustelėję redag. ruoš. teksto stilių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2138-7888-4B75-91D1-97DE9F754151}" type="datetimeFigureOut">
              <a:rPr lang="lt-LT" smtClean="0"/>
              <a:t>2021-10-27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FDA08-5463-4D60-A2FF-503636A6EC2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2125858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2138-7888-4B75-91D1-97DE9F754151}" type="datetimeFigureOut">
              <a:rPr lang="lt-LT" smtClean="0"/>
              <a:t>2021-10-27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FDA08-5463-4D60-A2FF-503636A6EC2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534072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2138-7888-4B75-91D1-97DE9F754151}" type="datetimeFigureOut">
              <a:rPr lang="lt-LT" smtClean="0"/>
              <a:t>2021-10-27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FDA08-5463-4D60-A2FF-503636A6EC2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522488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2138-7888-4B75-91D1-97DE9F754151}" type="datetimeFigureOut">
              <a:rPr lang="lt-LT" smtClean="0"/>
              <a:t>2021-10-27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FDA08-5463-4D60-A2FF-503636A6EC2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188036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2138-7888-4B75-91D1-97DE9F754151}" type="datetimeFigureOut">
              <a:rPr lang="lt-LT" smtClean="0"/>
              <a:t>2021-10-27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FDA08-5463-4D60-A2FF-503636A6EC2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10640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2138-7888-4B75-91D1-97DE9F754151}" type="datetimeFigureOut">
              <a:rPr lang="lt-LT" smtClean="0"/>
              <a:t>2021-10-27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FDA08-5463-4D60-A2FF-503636A6EC2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18130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2138-7888-4B75-91D1-97DE9F754151}" type="datetimeFigureOut">
              <a:rPr lang="lt-LT" smtClean="0"/>
              <a:t>2021-10-27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FDA08-5463-4D60-A2FF-503636A6EC2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554974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2138-7888-4B75-91D1-97DE9F754151}" type="datetimeFigureOut">
              <a:rPr lang="lt-LT" smtClean="0"/>
              <a:t>2021-10-27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FDA08-5463-4D60-A2FF-503636A6EC2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744397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2138-7888-4B75-91D1-97DE9F754151}" type="datetimeFigureOut">
              <a:rPr lang="lt-LT" smtClean="0"/>
              <a:t>2021-10-27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FDA08-5463-4D60-A2FF-503636A6EC2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460681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2138-7888-4B75-91D1-97DE9F754151}" type="datetimeFigureOut">
              <a:rPr lang="lt-LT" smtClean="0"/>
              <a:t>2021-10-27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FDA08-5463-4D60-A2FF-503636A6EC2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42270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t-LT" smtClean="0"/>
              <a:t>Spustelėkite piktogr. norėdami įtraukti pav.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2138-7888-4B75-91D1-97DE9F754151}" type="datetimeFigureOut">
              <a:rPr lang="lt-LT" smtClean="0"/>
              <a:t>2021-10-27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FDA08-5463-4D60-A2FF-503636A6EC2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607727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AE82138-7888-4B75-91D1-97DE9F754151}" type="datetimeFigureOut">
              <a:rPr lang="lt-LT" smtClean="0"/>
              <a:t>2021-10-27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10FDA08-5463-4D60-A2FF-503636A6EC2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5146163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t-LT" b="1" dirty="0" smtClean="0"/>
              <a:t>ŠIAULIŲ R. KURŠĖNŲ DAUGĖLIŲ PROGIMNAZIJA</a:t>
            </a:r>
            <a:endParaRPr lang="lt-LT" b="1" dirty="0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lt-LT" sz="4000" b="1" dirty="0" smtClean="0"/>
              <a:t>BŪRELIS „PELĖDŽIUKAI“</a:t>
            </a:r>
            <a:endParaRPr lang="lt-LT" sz="4000" b="1" dirty="0"/>
          </a:p>
        </p:txBody>
      </p:sp>
    </p:spTree>
    <p:extLst>
      <p:ext uri="{BB962C8B-B14F-4D97-AF65-F5344CB8AC3E}">
        <p14:creationId xmlns:p14="http://schemas.microsoft.com/office/powerpoint/2010/main" val="116996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726393" y="365125"/>
            <a:ext cx="10627407" cy="1942239"/>
          </a:xfrm>
        </p:spPr>
        <p:txBody>
          <a:bodyPr/>
          <a:lstStyle/>
          <a:p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838200" y="2499641"/>
            <a:ext cx="10515600" cy="365595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lt-LT" sz="3600" b="1" dirty="0" smtClean="0">
                <a:solidFill>
                  <a:schemeClr val="tx1"/>
                </a:solidFill>
              </a:rPr>
              <a:t>Būrelio „Pelėdžiukai“ nariai diskutavo, aiškinosi kaip supranta filosofo Sokrato mintį „</a:t>
            </a:r>
            <a:r>
              <a:rPr lang="lt-LT" sz="3600" b="1" i="1" dirty="0" smtClean="0">
                <a:solidFill>
                  <a:schemeClr val="tx1"/>
                </a:solidFill>
              </a:rPr>
              <a:t>Kiekviename žmoguje yra Saulė, tik leiskit jai šviesti“. </a:t>
            </a:r>
            <a:r>
              <a:rPr lang="lt-LT" sz="3600" b="1" dirty="0" smtClean="0">
                <a:solidFill>
                  <a:schemeClr val="tx1"/>
                </a:solidFill>
              </a:rPr>
              <a:t/>
            </a:r>
            <a:br>
              <a:rPr lang="lt-LT" sz="3600" b="1" dirty="0" smtClean="0">
                <a:solidFill>
                  <a:schemeClr val="tx1"/>
                </a:solidFill>
              </a:rPr>
            </a:br>
            <a:r>
              <a:rPr lang="lt-LT" sz="3600" b="1" dirty="0" smtClean="0">
                <a:solidFill>
                  <a:schemeClr val="tx1"/>
                </a:solidFill>
              </a:rPr>
              <a:t>Mokinių komandos išsakė mintis, reiškė savo nuomonę, diskutavo „</a:t>
            </a:r>
            <a:r>
              <a:rPr lang="lt-LT" sz="3600" b="1" i="1" dirty="0" smtClean="0">
                <a:solidFill>
                  <a:schemeClr val="tx1"/>
                </a:solidFill>
              </a:rPr>
              <a:t>Ar žmogus gali būti Saulė“. Dalyvavo penkios komandos. </a:t>
            </a:r>
            <a:endParaRPr lang="lt-LT" sz="3600" dirty="0">
              <a:solidFill>
                <a:schemeClr val="tx1"/>
              </a:solidFill>
            </a:endParaRPr>
          </a:p>
        </p:txBody>
      </p:sp>
      <p:pic>
        <p:nvPicPr>
          <p:cNvPr id="4" name="Paveikslėlis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113" y="206221"/>
            <a:ext cx="2374306" cy="1449829"/>
          </a:xfrm>
          <a:prstGeom prst="rect">
            <a:avLst/>
          </a:prstGeom>
        </p:spPr>
      </p:pic>
      <p:pic>
        <p:nvPicPr>
          <p:cNvPr id="5" name="Paveikslėlis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1559" y="738341"/>
            <a:ext cx="2478280" cy="1449829"/>
          </a:xfrm>
          <a:prstGeom prst="rect">
            <a:avLst/>
          </a:prstGeom>
        </p:spPr>
      </p:pic>
      <p:pic>
        <p:nvPicPr>
          <p:cNvPr id="6" name="Paveikslėlis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365125"/>
            <a:ext cx="2478280" cy="1449829"/>
          </a:xfrm>
          <a:prstGeom prst="rect">
            <a:avLst/>
          </a:prstGeom>
        </p:spPr>
      </p:pic>
      <p:pic>
        <p:nvPicPr>
          <p:cNvPr id="7" name="Paveikslėlis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5181" y="738341"/>
            <a:ext cx="2478280" cy="1449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0451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t-LT" b="1" dirty="0" smtClean="0"/>
              <a:t>Mokiniai pasirinko korteles,  kurios jų manymu, geriausiai atspindi filosofo mintį</a:t>
            </a:r>
            <a:r>
              <a:rPr lang="lt-LT" dirty="0" smtClean="0"/>
              <a:t>.</a:t>
            </a:r>
            <a:endParaRPr lang="lt-LT" dirty="0"/>
          </a:p>
        </p:txBody>
      </p:sp>
      <p:pic>
        <p:nvPicPr>
          <p:cNvPr id="4" name="Turinio vietos rezervavimo ženklas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1588" y="685800"/>
            <a:ext cx="4819650" cy="3614738"/>
          </a:xfrm>
        </p:spPr>
      </p:pic>
    </p:spTree>
    <p:extLst>
      <p:ext uri="{BB962C8B-B14F-4D97-AF65-F5344CB8AC3E}">
        <p14:creationId xmlns:p14="http://schemas.microsoft.com/office/powerpoint/2010/main" val="820474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3600" b="1" dirty="0" smtClean="0"/>
              <a:t>Komandoms reikėjo paaiškinti pasirinktos kortelės prasmę.</a:t>
            </a:r>
            <a:endParaRPr lang="lt-LT" sz="3600" b="1" dirty="0"/>
          </a:p>
        </p:txBody>
      </p:sp>
      <p:pic>
        <p:nvPicPr>
          <p:cNvPr id="4" name="Turinio vietos rezervavimo ženklas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7365" y="224052"/>
            <a:ext cx="5954589" cy="4465942"/>
          </a:xfrm>
        </p:spPr>
      </p:pic>
    </p:spTree>
    <p:extLst>
      <p:ext uri="{BB962C8B-B14F-4D97-AF65-F5344CB8AC3E}">
        <p14:creationId xmlns:p14="http://schemas.microsoft.com/office/powerpoint/2010/main" val="64176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sz="3600" b="1" dirty="0" smtClean="0"/>
              <a:t>Žmogus Saulė, vaikų nuomone, yra tas, kuris geras, draugiškas, su šypsena, kurio galima pasitikėti, atjaučiantis, mylintis...</a:t>
            </a:r>
            <a:endParaRPr lang="lt-LT" sz="3600" b="1" dirty="0"/>
          </a:p>
        </p:txBody>
      </p:sp>
      <p:pic>
        <p:nvPicPr>
          <p:cNvPr id="4" name="Turinio vietos rezervavimo ženklas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9933" y="1825624"/>
            <a:ext cx="6116959" cy="4587719"/>
          </a:xfrm>
        </p:spPr>
      </p:pic>
    </p:spTree>
    <p:extLst>
      <p:ext uri="{BB962C8B-B14F-4D97-AF65-F5344CB8AC3E}">
        <p14:creationId xmlns:p14="http://schemas.microsoft.com/office/powerpoint/2010/main" val="3659935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855292" y="1133416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lt-LT" sz="2800" b="1" dirty="0" smtClean="0">
                <a:solidFill>
                  <a:schemeClr val="tx1"/>
                </a:solidFill>
              </a:rPr>
              <a:t>Kiekvienas žmogus yra Saulė  tik vienų šviesa ryškesnė, kitų tamsesnė... Vieni spinduliuoja šilumą, gėrį, grožį..., nuo kitų dvelkia šalčiu. Priklauso, tai tik nuo mūsų, nuo pačių žmonių...</a:t>
            </a:r>
          </a:p>
          <a:p>
            <a:pPr marL="0" indent="0">
              <a:buNone/>
            </a:pPr>
            <a:endParaRPr lang="lt-LT" sz="28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lt-LT" sz="2800" b="1" dirty="0" smtClean="0">
                <a:solidFill>
                  <a:schemeClr val="tx1"/>
                </a:solidFill>
              </a:rPr>
              <a:t>Kai žmogus viską daro iš širdies, jis spinduliuoja.</a:t>
            </a:r>
          </a:p>
          <a:p>
            <a:pPr marL="0" indent="0">
              <a:buNone/>
            </a:pPr>
            <a:endParaRPr lang="lt-LT" sz="28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lt-LT" sz="2800" b="1" dirty="0" smtClean="0">
                <a:solidFill>
                  <a:schemeClr val="tx1"/>
                </a:solidFill>
              </a:rPr>
              <a:t>Žmogus, kuris šypsosi vidumi, o ne tik šypsena, </a:t>
            </a:r>
            <a:r>
              <a:rPr lang="lt-LT" sz="2800" b="1" dirty="0">
                <a:solidFill>
                  <a:schemeClr val="tx1"/>
                </a:solidFill>
              </a:rPr>
              <a:t>j</a:t>
            </a:r>
            <a:r>
              <a:rPr lang="lt-LT" sz="2800" b="1" dirty="0" smtClean="0">
                <a:solidFill>
                  <a:schemeClr val="tx1"/>
                </a:solidFill>
              </a:rPr>
              <a:t>is spinduliuos šilumą kaip saulė</a:t>
            </a:r>
            <a:r>
              <a:rPr lang="lt-LT" b="1" dirty="0" smtClean="0">
                <a:solidFill>
                  <a:schemeClr val="tx1"/>
                </a:solidFill>
              </a:rPr>
              <a:t>.</a:t>
            </a:r>
            <a:endParaRPr lang="lt-LT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361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aveikslėlis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1914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alis">
  <a:themeElements>
    <a:clrScheme name="Dalis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Dalis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ali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45</TotalTime>
  <Words>142</Words>
  <Application>Microsoft Office PowerPoint</Application>
  <PresentationFormat>Plačiaekranė</PresentationFormat>
  <Paragraphs>11</Paragraphs>
  <Slides>7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2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7</vt:i4>
      </vt:variant>
    </vt:vector>
  </HeadingPairs>
  <TitlesOfParts>
    <vt:vector size="10" baseType="lpstr">
      <vt:lpstr>Century Gothic</vt:lpstr>
      <vt:lpstr>Wingdings 3</vt:lpstr>
      <vt:lpstr>Dalis</vt:lpstr>
      <vt:lpstr>ŠIAULIŲ R. KURŠĖNŲ DAUGĖLIŲ PROGIMNAZIJA</vt:lpstr>
      <vt:lpstr>„PowerPoint“ pateiktis</vt:lpstr>
      <vt:lpstr>Mokiniai pasirinko korteles,  kurios jų manymu, geriausiai atspindi filosofo mintį.</vt:lpstr>
      <vt:lpstr>Komandoms reikėjo paaiškinti pasirinktos kortelės prasmę.</vt:lpstr>
      <vt:lpstr>Žmogus Saulė, vaikų nuomone, yra tas, kuris geras, draugiškas, su šypsena, kurio galima pasitikėti, atjaučiantis, mylintis...</vt:lpstr>
      <vt:lpstr>„PowerPoint“ pateiktis</vt:lpstr>
      <vt:lpstr>„PowerPoint“ pateiktis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ŠIAULIŲ R. KURŠĖNŲ DAUGĖLIŲ PROGIMNAZIJA</dc:title>
  <dc:creator>Inga</dc:creator>
  <cp:lastModifiedBy>Inga</cp:lastModifiedBy>
  <cp:revision>8</cp:revision>
  <dcterms:created xsi:type="dcterms:W3CDTF">2021-10-27T11:52:51Z</dcterms:created>
  <dcterms:modified xsi:type="dcterms:W3CDTF">2021-10-27T12:41:48Z</dcterms:modified>
</cp:coreProperties>
</file>