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92A26E2-5A41-49D4-BE9F-D74FC913E621}" type="datetimeFigureOut">
              <a:rPr lang="lt-LT" smtClean="0"/>
              <a:t>2021-04-26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3521052651"/>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92A26E2-5A41-49D4-BE9F-D74FC913E621}" type="datetimeFigureOut">
              <a:rPr lang="lt-LT" smtClean="0"/>
              <a:t>2021-04-26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2531605265"/>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92A26E2-5A41-49D4-BE9F-D74FC913E621}" type="datetimeFigureOut">
              <a:rPr lang="lt-LT" smtClean="0"/>
              <a:t>2021-04-26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3980003587"/>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92A26E2-5A41-49D4-BE9F-D74FC913E621}" type="datetimeFigureOut">
              <a:rPr lang="lt-LT" smtClean="0"/>
              <a:t>2021-04-26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3033958984"/>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92A26E2-5A41-49D4-BE9F-D74FC913E621}" type="datetimeFigureOut">
              <a:rPr lang="lt-LT" smtClean="0"/>
              <a:t>2021-04-26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2059240372"/>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92A26E2-5A41-49D4-BE9F-D74FC913E621}" type="datetimeFigureOut">
              <a:rPr lang="lt-LT" smtClean="0"/>
              <a:t>2021-04-26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3375926186"/>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92A26E2-5A41-49D4-BE9F-D74FC913E621}" type="datetimeFigureOut">
              <a:rPr lang="lt-LT" smtClean="0"/>
              <a:t>2021-04-26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1107643195"/>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92A26E2-5A41-49D4-BE9F-D74FC913E621}" type="datetimeFigureOut">
              <a:rPr lang="lt-LT" smtClean="0"/>
              <a:t>2021-04-26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3045774435"/>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92A26E2-5A41-49D4-BE9F-D74FC913E621}" type="datetimeFigureOut">
              <a:rPr lang="lt-LT" smtClean="0"/>
              <a:t>2021-04-26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1528692562"/>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92A26E2-5A41-49D4-BE9F-D74FC913E621}" type="datetimeFigureOut">
              <a:rPr lang="lt-LT" smtClean="0"/>
              <a:t>2021-04-26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2288880215"/>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92A26E2-5A41-49D4-BE9F-D74FC913E621}" type="datetimeFigureOut">
              <a:rPr lang="lt-LT" smtClean="0"/>
              <a:t>2021-04-26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79B572FB-7844-493C-B062-3165051B2796}" type="slidenum">
              <a:rPr lang="lt-LT" smtClean="0"/>
              <a:t>‹#›</a:t>
            </a:fld>
            <a:endParaRPr lang="lt-LT"/>
          </a:p>
        </p:txBody>
      </p:sp>
    </p:spTree>
    <p:extLst>
      <p:ext uri="{BB962C8B-B14F-4D97-AF65-F5344CB8AC3E}">
        <p14:creationId xmlns:p14="http://schemas.microsoft.com/office/powerpoint/2010/main" val="2009532826"/>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1" name="chimes.wav"/>
          </p:stSnd>
        </p:sndAc>
      </p:transition>
    </mc:Choice>
    <mc:Fallback xmlns="">
      <p:transition spd="slow">
        <p:wipe dir="u"/>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A26E2-5A41-49D4-BE9F-D74FC913E621}" type="datetimeFigureOut">
              <a:rPr lang="lt-LT" smtClean="0"/>
              <a:t>2021-04-26</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572FB-7844-493C-B062-3165051B2796}" type="slidenum">
              <a:rPr lang="lt-LT" smtClean="0"/>
              <a:t>‹#›</a:t>
            </a:fld>
            <a:endParaRPr lang="lt-LT"/>
          </a:p>
        </p:txBody>
      </p:sp>
    </p:spTree>
    <p:extLst>
      <p:ext uri="{BB962C8B-B14F-4D97-AF65-F5344CB8AC3E}">
        <p14:creationId xmlns:p14="http://schemas.microsoft.com/office/powerpoint/2010/main" val="3751873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p:wipe dir="u"/>
        <p:sndAc>
          <p:stSnd>
            <p:snd r:embed="rId13" name="chimes.wav"/>
          </p:stSnd>
        </p:sndAc>
      </p:transition>
    </mc:Choice>
    <mc:Fallback xmlns="">
      <p:transition spd="slow">
        <p:wipe dir="u"/>
        <p:sndAc>
          <p:stSnd>
            <p:snd r:embed="rId14" name="chimes.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p:txBody>
          <a:bodyPr/>
          <a:lstStyle/>
          <a:p>
            <a:r>
              <a:rPr lang="lt-LT" dirty="0" smtClean="0">
                <a:solidFill>
                  <a:schemeClr val="accent2">
                    <a:lumMod val="50000"/>
                  </a:schemeClr>
                </a:solidFill>
                <a:latin typeface="Georgia" panose="02040502050405020303" pitchFamily="18" charset="0"/>
              </a:rPr>
              <a:t>BALANDŽIO MĖNESIO IŠŠŪKIS</a:t>
            </a:r>
            <a:endParaRPr lang="lt-LT" dirty="0">
              <a:solidFill>
                <a:schemeClr val="accent2">
                  <a:lumMod val="50000"/>
                </a:schemeClr>
              </a:solidFill>
              <a:latin typeface="Georgia" panose="02040502050405020303" pitchFamily="18" charset="0"/>
            </a:endParaRPr>
          </a:p>
        </p:txBody>
      </p:sp>
      <p:sp>
        <p:nvSpPr>
          <p:cNvPr id="3" name="Antrinis pavadinimas 2"/>
          <p:cNvSpPr>
            <a:spLocks noGrp="1"/>
          </p:cNvSpPr>
          <p:nvPr>
            <p:ph type="subTitle" idx="1"/>
          </p:nvPr>
        </p:nvSpPr>
        <p:spPr>
          <a:xfrm>
            <a:off x="1371600" y="3886200"/>
            <a:ext cx="7304856" cy="1991072"/>
          </a:xfrm>
        </p:spPr>
        <p:txBody>
          <a:bodyPr>
            <a:normAutofit fontScale="92500" lnSpcReduction="20000"/>
          </a:bodyPr>
          <a:lstStyle/>
          <a:p>
            <a:r>
              <a:rPr lang="lt-LT" b="1" dirty="0" smtClean="0">
                <a:latin typeface="Arial Rounded MT Bold" panose="020F0704030504030204" pitchFamily="34" charset="0"/>
              </a:rPr>
              <a:t>JUOKAS VIENINTELIS DALYKAS KURIO NEREIKIA BIJOTI IR SAUGOTIS</a:t>
            </a:r>
          </a:p>
          <a:p>
            <a:r>
              <a:rPr lang="lt-LT" sz="2400" b="1" dirty="0" smtClean="0">
                <a:latin typeface="Arial Rounded MT Bold" panose="020F0704030504030204" pitchFamily="34" charset="0"/>
              </a:rPr>
              <a:t>Ventos gimnazijos ikimokyklinio ugdymo skyrius „Berželis“</a:t>
            </a:r>
            <a:endParaRPr lang="lt-LT" sz="2400" b="1" dirty="0">
              <a:latin typeface="Arial Rounded MT Bold" panose="020F0704030504030204" pitchFamily="34" charset="0"/>
            </a:endParaRPr>
          </a:p>
        </p:txBody>
      </p:sp>
    </p:spTree>
    <p:extLst>
      <p:ext uri="{BB962C8B-B14F-4D97-AF65-F5344CB8AC3E}">
        <p14:creationId xmlns:p14="http://schemas.microsoft.com/office/powerpoint/2010/main" val="2680440465"/>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latin typeface="Times New Roman" panose="02020603050405020304" pitchFamily="18" charset="0"/>
                <a:cs typeface="Times New Roman" panose="02020603050405020304" pitchFamily="18" charset="0"/>
              </a:rPr>
              <a:t>Mums daržely tarp </a:t>
            </a:r>
            <a:r>
              <a:rPr lang="lt-LT" dirty="0" smtClean="0">
                <a:latin typeface="Times New Roman" panose="02020603050405020304" pitchFamily="18" charset="0"/>
                <a:cs typeface="Times New Roman" panose="02020603050405020304" pitchFamily="18" charset="0"/>
              </a:rPr>
              <a:t>draugų </a:t>
            </a:r>
            <a:br>
              <a:rPr lang="lt-LT" dirty="0" smtClean="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Linksma</a:t>
            </a:r>
            <a:r>
              <a:rPr lang="lt-LT" dirty="0">
                <a:latin typeface="Times New Roman" panose="02020603050405020304" pitchFamily="18" charset="0"/>
                <a:cs typeface="Times New Roman" panose="02020603050405020304" pitchFamily="18" charset="0"/>
              </a:rPr>
              <a:t>, gera ir </a:t>
            </a:r>
            <a:r>
              <a:rPr lang="lt-LT" dirty="0" smtClean="0">
                <a:latin typeface="Times New Roman" panose="02020603050405020304" pitchFamily="18" charset="0"/>
                <a:cs typeface="Times New Roman" panose="02020603050405020304" pitchFamily="18" charset="0"/>
              </a:rPr>
              <a:t>smagu </a:t>
            </a:r>
            <a:r>
              <a:rPr lang="lt-LT" sz="2700" dirty="0" smtClean="0">
                <a:latin typeface="Times New Roman" panose="02020603050405020304" pitchFamily="18" charset="0"/>
                <a:cs typeface="Times New Roman" panose="02020603050405020304" pitchFamily="18" charset="0"/>
              </a:rPr>
              <a:t>Nykštukų gr</a:t>
            </a:r>
            <a:r>
              <a:rPr lang="lt-LT"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600200"/>
            <a:ext cx="5976664" cy="4855270"/>
          </a:xfrm>
        </p:spPr>
      </p:pic>
    </p:spTree>
    <p:extLst>
      <p:ext uri="{BB962C8B-B14F-4D97-AF65-F5344CB8AC3E}">
        <p14:creationId xmlns:p14="http://schemas.microsoft.com/office/powerpoint/2010/main" val="3007942675"/>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z="2700" dirty="0" smtClean="0"/>
              <a:t/>
            </a:r>
            <a:br>
              <a:rPr lang="lt-LT" sz="2700" dirty="0" smtClean="0"/>
            </a:br>
            <a:r>
              <a:rPr lang="fi-FI" dirty="0" smtClean="0">
                <a:latin typeface="Times New Roman" panose="02020603050405020304" pitchFamily="18" charset="0"/>
                <a:cs typeface="Times New Roman" panose="02020603050405020304" pitchFamily="18" charset="0"/>
              </a:rPr>
              <a:t>Jeigu </a:t>
            </a:r>
            <a:r>
              <a:rPr lang="fi-FI" dirty="0">
                <a:latin typeface="Times New Roman" panose="02020603050405020304" pitchFamily="18" charset="0"/>
                <a:cs typeface="Times New Roman" panose="02020603050405020304" pitchFamily="18" charset="0"/>
              </a:rPr>
              <a:t>nori būti sveikas,</a:t>
            </a: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Turi būti linksmas </a:t>
            </a:r>
            <a:r>
              <a:rPr lang="fi-FI" dirty="0" smtClean="0">
                <a:latin typeface="Times New Roman" panose="02020603050405020304" pitchFamily="18" charset="0"/>
                <a:cs typeface="Times New Roman" panose="02020603050405020304" pitchFamily="18" charset="0"/>
              </a:rPr>
              <a:t>vaikas.</a:t>
            </a:r>
            <a:r>
              <a:rPr lang="lt-LT" dirty="0">
                <a:latin typeface="Times New Roman" panose="02020603050405020304" pitchFamily="18" charset="0"/>
                <a:cs typeface="Times New Roman" panose="02020603050405020304" pitchFamily="18" charset="0"/>
              </a:rPr>
              <a:t> </a:t>
            </a:r>
            <a:r>
              <a:rPr lang="lt-LT" sz="2200" dirty="0" smtClean="0">
                <a:latin typeface="Times New Roman" panose="02020603050405020304" pitchFamily="18" charset="0"/>
                <a:cs typeface="Times New Roman" panose="02020603050405020304" pitchFamily="18" charset="0"/>
              </a:rPr>
              <a:t>Kačiukų gr.</a:t>
            </a:r>
            <a:r>
              <a:rPr lang="fi-FI" sz="2200" dirty="0">
                <a:latin typeface="Times New Roman" panose="02020603050405020304" pitchFamily="18" charset="0"/>
                <a:cs typeface="Times New Roman" panose="02020603050405020304" pitchFamily="18" charset="0"/>
              </a:rPr>
              <a:t/>
            </a:r>
            <a:br>
              <a:rPr lang="fi-FI" sz="2200" dirty="0">
                <a:latin typeface="Times New Roman" panose="02020603050405020304" pitchFamily="18" charset="0"/>
                <a:cs typeface="Times New Roman" panose="02020603050405020304" pitchFamily="18" charset="0"/>
              </a:rPr>
            </a:br>
            <a:endParaRPr lang="lt-LT" sz="2200"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2841370759"/>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4"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B</a:t>
            </a:r>
            <a:r>
              <a:rPr lang="lt-LT" dirty="0" smtClean="0">
                <a:latin typeface="Times New Roman" panose="02020603050405020304" pitchFamily="18" charset="0"/>
                <a:cs typeface="Times New Roman" panose="02020603050405020304" pitchFamily="18" charset="0"/>
              </a:rPr>
              <a:t>oružėlių grupė</a:t>
            </a:r>
            <a:endParaRPr lang="lt-LT" dirty="0">
              <a:latin typeface="Times New Roman" panose="02020603050405020304" pitchFamily="18" charset="0"/>
              <a:cs typeface="Times New Roman" panose="02020603050405020304" pitchFamily="18" charset="0"/>
            </a:endParaRPr>
          </a:p>
        </p:txBody>
      </p:sp>
      <p:pic>
        <p:nvPicPr>
          <p:cNvPr id="7" name="Turinio vietos rezervavimo ženklas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643731"/>
            <a:ext cx="5111750" cy="5111750"/>
          </a:xfrm>
        </p:spPr>
      </p:pic>
      <p:sp>
        <p:nvSpPr>
          <p:cNvPr id="6" name="Teksto vietos rezervavimo ženklas 5"/>
          <p:cNvSpPr>
            <a:spLocks noGrp="1"/>
          </p:cNvSpPr>
          <p:nvPr>
            <p:ph type="body" sz="half" idx="2"/>
          </p:nvPr>
        </p:nvSpPr>
        <p:spPr/>
        <p:txBody>
          <a:bodyPr>
            <a:normAutofit fontScale="92500" lnSpcReduction="10000"/>
          </a:bodyPr>
          <a:lstStyle/>
          <a:p>
            <a:r>
              <a:rPr lang="lt-LT" b="1" dirty="0">
                <a:latin typeface="Times New Roman" panose="02020603050405020304" pitchFamily="18" charset="0"/>
                <a:cs typeface="Times New Roman" panose="02020603050405020304" pitchFamily="18" charset="0"/>
              </a:rPr>
              <a:t>Iššūkis ,, Juokas – vienintelis dalykas, kurio nereikia bijoti ir saugotis“</a:t>
            </a:r>
            <a:endParaRPr lang="lt-LT"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Gerai žinoma tiesa, kad juokas, teigiamos mintys gerina savijautą ir stiprina bendrą organizmo atsparumą. Vaikai didžiąją dienos dalį dažniausiai praleidžia darželyje, todėl mums labai svarbi jų emocinė sveikata. Siekiame emocinės gerovės vaikams, kad vaikai grupėje jaustųsi saugūs, augtų laimingi ir mylimi.                                Žaidimai – vienas iš būdų palaikyti vaikų teigiamas emocijas. Kai kurių žaidimų, veiklų metu gerėja ir fizinė vaikų sveikata, tuo pačiu stiprindama ir emocinę sveikatą. Kasdien žaidžiami įvairūs, nuotaikingi žaidimai, pvz. ,, Linksmieji balionai“, ,,Pelytės uodegytė“, ,,Pripiešk, ko trūksta“, ,,Išdykėlės knygos“, ,, Deimantų ieškotojai“ ir kt.                                                                                                                                                        Pokalbių metu išsiaiškinome, nuo ko pavargstama, kas gali padėti įveikti nuovargį ir pagerinti savijautą. Pasirodo kartais geriau pasijausti padeda tyla, panirimas į knygų pasaulį.</a:t>
            </a:r>
          </a:p>
          <a:p>
            <a:pPr algn="just"/>
            <a:endParaRPr lang="lt-LT" dirty="0"/>
          </a:p>
        </p:txBody>
      </p:sp>
    </p:spTree>
    <p:extLst>
      <p:ext uri="{BB962C8B-B14F-4D97-AF65-F5344CB8AC3E}">
        <p14:creationId xmlns:p14="http://schemas.microsoft.com/office/powerpoint/2010/main" val="4023777708"/>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4"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2000" dirty="0"/>
              <a:t>Mažiausiems</a:t>
            </a:r>
            <a:r>
              <a:rPr lang="lt-LT" sz="2000" dirty="0" smtClean="0"/>
              <a:t>, ,</a:t>
            </a:r>
            <a:r>
              <a:rPr lang="lt-LT" sz="2000" dirty="0"/>
              <a:t>Saulės </a:t>
            </a:r>
            <a:r>
              <a:rPr lang="lt-LT" sz="2000" dirty="0" err="1" smtClean="0"/>
              <a:t>zuikuikučių</a:t>
            </a:r>
            <a:r>
              <a:rPr lang="lt-LT" sz="2000" dirty="0" smtClean="0"/>
              <a:t>„ grupės </a:t>
            </a:r>
            <a:r>
              <a:rPr lang="lt-LT" sz="2000" dirty="0"/>
              <a:t>vaikams</a:t>
            </a:r>
            <a:r>
              <a:rPr lang="lt-LT" sz="2000" dirty="0" smtClean="0"/>
              <a:t>, daug </a:t>
            </a:r>
            <a:r>
              <a:rPr lang="lt-LT" sz="2000" dirty="0"/>
              <a:t>juoko </a:t>
            </a:r>
            <a:r>
              <a:rPr lang="lt-LT" sz="2000" dirty="0" smtClean="0"/>
              <a:t>sukėlė, kai  </a:t>
            </a:r>
            <a:r>
              <a:rPr lang="lt-LT" sz="2000" dirty="0"/>
              <a:t>ant savęs </a:t>
            </a:r>
            <a:r>
              <a:rPr lang="lt-LT" sz="2000" dirty="0" smtClean="0"/>
              <a:t>pamatė kiškutį, margutį. Daug  džiaugsmo suteikė netikėtai suradus </a:t>
            </a:r>
            <a:r>
              <a:rPr lang="lt-LT" sz="2000" dirty="0"/>
              <a:t>lauke pasislėpusius kiškučius</a:t>
            </a:r>
            <a:r>
              <a:rPr lang="lt-LT" sz="2000" dirty="0" smtClean="0"/>
              <a:t>. Juokimės </a:t>
            </a:r>
            <a:r>
              <a:rPr lang="lt-LT" sz="2000" dirty="0"/>
              <a:t>ir būsime sveiki.</a:t>
            </a:r>
          </a:p>
        </p:txBody>
      </p:sp>
      <p:pic>
        <p:nvPicPr>
          <p:cNvPr id="4" name="Turinio vietos rezervavimo ženklas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1077653259"/>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4"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z="3200" dirty="0" smtClean="0">
                <a:latin typeface="Times New Roman" panose="02020603050405020304" pitchFamily="18" charset="0"/>
                <a:cs typeface="Times New Roman" panose="02020603050405020304" pitchFamily="18" charset="0"/>
              </a:rPr>
              <a:t>Visada nuotaika pasitaiso, kai draugai šalia, kai liūdna - paguodžia, kai linksma, kvatoja kartu. </a:t>
            </a:r>
            <a:r>
              <a:rPr lang="lt-LT" sz="2200" dirty="0" smtClean="0">
                <a:latin typeface="Times New Roman" panose="02020603050405020304" pitchFamily="18" charset="0"/>
                <a:cs typeface="Times New Roman" panose="02020603050405020304" pitchFamily="18" charset="0"/>
              </a:rPr>
              <a:t>Pelėdžiukų gr.</a:t>
            </a:r>
            <a:endParaRPr lang="lt-LT" sz="2200"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860416941"/>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4"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noAutofit/>
          </a:bodyPr>
          <a:lstStyle/>
          <a:p>
            <a:r>
              <a:rPr lang="lt-LT" sz="3200" dirty="0" smtClean="0"/>
              <a:t>JUOKAS – vitamino C šaltinis, žino kiekvienas viščiukų grupės vaikas, o kai jis toks nuoširdus </a:t>
            </a:r>
            <a:r>
              <a:rPr lang="lt-LT" sz="3200" dirty="0" smtClean="0">
                <a:sym typeface="Wingdings" panose="05000000000000000000" pitchFamily="2" charset="2"/>
              </a:rPr>
              <a:t></a:t>
            </a:r>
            <a:endParaRPr lang="lt-LT" sz="3200" dirty="0"/>
          </a:p>
        </p:txBody>
      </p:sp>
      <p:pic>
        <p:nvPicPr>
          <p:cNvPr id="7" name="Turinio vietos rezervavimo ženklas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025137"/>
            <a:ext cx="4038600" cy="3676088"/>
          </a:xfrm>
        </p:spPr>
      </p:pic>
      <p:pic>
        <p:nvPicPr>
          <p:cNvPr id="8" name="Turinio vietos rezervavimo ženklas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060848"/>
            <a:ext cx="4038600" cy="3528391"/>
          </a:xfrm>
        </p:spPr>
      </p:pic>
    </p:spTree>
    <p:extLst>
      <p:ext uri="{BB962C8B-B14F-4D97-AF65-F5344CB8AC3E}">
        <p14:creationId xmlns:p14="http://schemas.microsoft.com/office/powerpoint/2010/main" val="3332414831"/>
      </p:ext>
    </p:extLst>
  </p:cSld>
  <p:clrMapOvr>
    <a:masterClrMapping/>
  </p:clrMapOvr>
  <mc:AlternateContent xmlns:mc="http://schemas.openxmlformats.org/markup-compatibility/2006" xmlns:p14="http://schemas.microsoft.com/office/powerpoint/2010/main">
    <mc:Choice Requires="p14">
      <p:transition spd="slow" p14:dur="3000">
        <p:wipe dir="u"/>
        <p:sndAc>
          <p:stSnd>
            <p:snd r:embed="rId2" name="chimes.wav"/>
          </p:stSnd>
        </p:sndAc>
      </p:transition>
    </mc:Choice>
    <mc:Fallback xmlns="">
      <p:transition spd="slow">
        <p:wipe dir="u"/>
        <p:sndAc>
          <p:stSnd>
            <p:snd r:embed="rId5" name="chimes.wav"/>
          </p:stSnd>
        </p:sndAc>
      </p:transition>
    </mc:Fallback>
  </mc:AlternateContent>
</p:sld>
</file>

<file path=ppt/theme/theme1.xml><?xml version="1.0" encoding="utf-8"?>
<a:theme xmlns:a="http://schemas.openxmlformats.org/drawingml/2006/main" name="Office tema">
  <a:themeElements>
    <a:clrScheme name="Kompozitinis">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254</Words>
  <Application>Microsoft Office PowerPoint</Application>
  <PresentationFormat>Demonstracija ekrane (4:3)</PresentationFormat>
  <Paragraphs>11</Paragraphs>
  <Slides>7</Slides>
  <Notes>0</Notes>
  <HiddenSlides>0</HiddenSlides>
  <MMClips>0</MMClips>
  <ScaleCrop>false</ScaleCrop>
  <HeadingPairs>
    <vt:vector size="4" baseType="variant">
      <vt:variant>
        <vt:lpstr>Tema</vt:lpstr>
      </vt:variant>
      <vt:variant>
        <vt:i4>1</vt:i4>
      </vt:variant>
      <vt:variant>
        <vt:lpstr>Skaidrių pavadinimai</vt:lpstr>
      </vt:variant>
      <vt:variant>
        <vt:i4>7</vt:i4>
      </vt:variant>
    </vt:vector>
  </HeadingPairs>
  <TitlesOfParts>
    <vt:vector size="8" baseType="lpstr">
      <vt:lpstr>Office tema</vt:lpstr>
      <vt:lpstr>BALANDŽIO MĖNESIO IŠŠŪKIS</vt:lpstr>
      <vt:lpstr>Mums daržely tarp draugų  Linksma, gera ir smagu Nykštukų gr.</vt:lpstr>
      <vt:lpstr> Jeigu nori būti sveikas, Turi būti linksmas vaikas. Kačiukų gr. </vt:lpstr>
      <vt:lpstr>Boružėlių grupė</vt:lpstr>
      <vt:lpstr>Mažiausiems, ,Saulės zuikuikučių„ grupės vaikams, daug juoko sukėlė, kai  ant savęs pamatė kiškutį, margutį. Daug  džiaugsmo suteikė netikėtai suradus lauke pasislėpusius kiškučius. Juokimės ir būsime sveiki.</vt:lpstr>
      <vt:lpstr>Visada nuotaika pasitaiso, kai draugai šalia, kai liūdna - paguodžia, kai linksma, kvatoja kartu. Pelėdžiukų gr.</vt:lpstr>
      <vt:lpstr>JUOKAS – vitamino C šaltinis, žino kiekvienas viščiukų grupės vaikas, o kai jis toks nuoširdus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BALANDŽIO MĖNESIO IŠŠŪKIS</dc:title>
  <dc:creator>Vartotojas</dc:creator>
  <cp:lastModifiedBy>Vartotojas</cp:lastModifiedBy>
  <cp:revision>11</cp:revision>
  <dcterms:created xsi:type="dcterms:W3CDTF">2021-04-13T07:21:38Z</dcterms:created>
  <dcterms:modified xsi:type="dcterms:W3CDTF">2021-04-26T04:44:13Z</dcterms:modified>
</cp:coreProperties>
</file>