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59" r:id="rId4"/>
    <p:sldId id="263" r:id="rId5"/>
    <p:sldId id="260" r:id="rId6"/>
    <p:sldId id="262" r:id="rId7"/>
    <p:sldId id="265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948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396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4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57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5800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891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60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56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03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192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123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214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64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753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322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421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532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9261BA-458A-4C9B-8537-43A0A03984AB}" type="datetimeFigureOut">
              <a:rPr lang="lt-LT" smtClean="0"/>
              <a:t>2021-04-02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B854C-B1A4-456E-AE12-C690C16568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2852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591669" y="957431"/>
            <a:ext cx="111449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8000" dirty="0" smtClean="0"/>
              <a:t>Dviračių vairuotojų  </a:t>
            </a:r>
          </a:p>
          <a:p>
            <a:r>
              <a:rPr lang="lt-LT" sz="8000" dirty="0" smtClean="0"/>
              <a:t>(ir keleivių) pareigos ir atsakomybė – saugus važiavimas dviračiu.</a:t>
            </a:r>
            <a:endParaRPr lang="lt-LT" sz="8000" dirty="0"/>
          </a:p>
        </p:txBody>
      </p:sp>
    </p:spTree>
    <p:extLst>
      <p:ext uri="{BB962C8B-B14F-4D97-AF65-F5344CB8AC3E}">
        <p14:creationId xmlns:p14="http://schemas.microsoft.com/office/powerpoint/2010/main" val="1843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645459" y="255059"/>
            <a:ext cx="107038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6600" b="1" i="1" dirty="0"/>
              <a:t>Tauragės r. Skaudvilės ugdymo ir vaiko gerovės centro mokinių komanda ,,</a:t>
            </a:r>
            <a:r>
              <a:rPr lang="lt-LT" sz="6600" b="1" i="1" dirty="0" err="1"/>
              <a:t>Amsiaus</a:t>
            </a:r>
            <a:r>
              <a:rPr lang="lt-LT" sz="6600" b="1" i="1" dirty="0"/>
              <a:t> draugai“</a:t>
            </a:r>
          </a:p>
        </p:txBody>
      </p:sp>
    </p:spTree>
    <p:extLst>
      <p:ext uri="{BB962C8B-B14F-4D97-AF65-F5344CB8AC3E}">
        <p14:creationId xmlns:p14="http://schemas.microsoft.com/office/powerpoint/2010/main" val="208958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62579" y="527126"/>
            <a:ext cx="5292762" cy="2495774"/>
          </a:xfrm>
        </p:spPr>
        <p:txBody>
          <a:bodyPr>
            <a:noAutofit/>
          </a:bodyPr>
          <a:lstStyle/>
          <a:p>
            <a:r>
              <a:rPr lang="lt-LT" sz="5400" b="1" dirty="0" smtClean="0"/>
              <a:t>Plakatas</a:t>
            </a:r>
            <a:r>
              <a:rPr lang="lt-LT" sz="5400" dirty="0" smtClean="0"/>
              <a:t> ,,Kelių eismo taisyklės dviratininkams“</a:t>
            </a:r>
            <a:endParaRPr lang="lt-LT" sz="5400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r="9361"/>
          <a:stretch>
            <a:fillRect/>
          </a:stretch>
        </p:blipFill>
        <p:spPr>
          <a:xfrm>
            <a:off x="6222739" y="0"/>
            <a:ext cx="5969261" cy="68580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62579" y="3429000"/>
            <a:ext cx="5454126" cy="2616798"/>
          </a:xfrm>
        </p:spPr>
        <p:txBody>
          <a:bodyPr>
            <a:noAutofit/>
          </a:bodyPr>
          <a:lstStyle/>
          <a:p>
            <a:r>
              <a:rPr lang="lt-LT" sz="3600" dirty="0" smtClean="0"/>
              <a:t>Vaikai užrašė taisykles ir sukūrė plakatą.</a:t>
            </a:r>
            <a:r>
              <a:rPr lang="lt-LT" sz="3600" dirty="0"/>
              <a:t> Taisyklės aptartos, žinios įtvirtintos. </a:t>
            </a:r>
          </a:p>
        </p:txBody>
      </p:sp>
    </p:spTree>
    <p:extLst>
      <p:ext uri="{BB962C8B-B14F-4D97-AF65-F5344CB8AC3E}">
        <p14:creationId xmlns:p14="http://schemas.microsoft.com/office/powerpoint/2010/main" val="33898666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215153"/>
            <a:ext cx="9404723" cy="882127"/>
          </a:xfrm>
        </p:spPr>
        <p:txBody>
          <a:bodyPr/>
          <a:lstStyle/>
          <a:p>
            <a:r>
              <a:rPr lang="lt-LT" dirty="0" smtClean="0"/>
              <a:t>Ruošiamės kurti dviratį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280"/>
            <a:ext cx="6766682" cy="4872757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927925" y="1097280"/>
            <a:ext cx="4561242" cy="1161826"/>
          </a:xfrm>
        </p:spPr>
        <p:txBody>
          <a:bodyPr/>
          <a:lstStyle/>
          <a:p>
            <a:r>
              <a:rPr lang="lt-LT" sz="3200" dirty="0" smtClean="0"/>
              <a:t>Mokiniai dažo dviračio detales</a:t>
            </a:r>
            <a:endParaRPr lang="lt-LT" sz="3200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5" y="2481262"/>
            <a:ext cx="6537505" cy="4312921"/>
          </a:xfrm>
        </p:spPr>
      </p:pic>
    </p:spTree>
    <p:extLst>
      <p:ext uri="{BB962C8B-B14F-4D97-AF65-F5344CB8AC3E}">
        <p14:creationId xmlns:p14="http://schemas.microsoft.com/office/powerpoint/2010/main" val="3174473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182880"/>
            <a:ext cx="10272901" cy="699247"/>
          </a:xfrm>
        </p:spPr>
        <p:txBody>
          <a:bodyPr/>
          <a:lstStyle/>
          <a:p>
            <a:pPr algn="ctr"/>
            <a:r>
              <a:rPr lang="lt-LT" b="1" dirty="0" smtClean="0"/>
              <a:t>Kaip sukonstruoti dviratį?</a:t>
            </a:r>
            <a:endParaRPr lang="lt-LT" b="1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56" y="882127"/>
            <a:ext cx="8656502" cy="5975873"/>
          </a:xfrm>
        </p:spPr>
      </p:pic>
    </p:spTree>
    <p:extLst>
      <p:ext uri="{BB962C8B-B14F-4D97-AF65-F5344CB8AC3E}">
        <p14:creationId xmlns:p14="http://schemas.microsoft.com/office/powerpoint/2010/main" val="6632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05610" y="580913"/>
            <a:ext cx="4604272" cy="1678193"/>
          </a:xfrm>
        </p:spPr>
        <p:txBody>
          <a:bodyPr/>
          <a:lstStyle/>
          <a:p>
            <a:r>
              <a:rPr lang="lt-LT" sz="5400" b="1" dirty="0" smtClean="0"/>
              <a:t>Dviračio konstravimas</a:t>
            </a:r>
            <a:endParaRPr lang="lt-LT" sz="5400" b="1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44" y="0"/>
            <a:ext cx="6361355" cy="68580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17581" y="2926080"/>
            <a:ext cx="4292301" cy="3291840"/>
          </a:xfrm>
        </p:spPr>
        <p:txBody>
          <a:bodyPr>
            <a:noAutofit/>
          </a:bodyPr>
          <a:lstStyle/>
          <a:p>
            <a:r>
              <a:rPr lang="lt-LT" sz="4000" dirty="0" smtClean="0"/>
              <a:t>Su draugų pagalba pavyksta viskas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614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6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0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as">
  <a:themeElements>
    <a:clrScheme name="Jonas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a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a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</TotalTime>
  <Words>67</Words>
  <Application>Microsoft Office PowerPoint</Application>
  <PresentationFormat>Plačiaekranė</PresentationFormat>
  <Paragraphs>10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Jonas</vt:lpstr>
      <vt:lpstr>„PowerPoint“ pateiktis</vt:lpstr>
      <vt:lpstr>„PowerPoint“ pateiktis</vt:lpstr>
      <vt:lpstr>Plakatas ,,Kelių eismo taisyklės dviratininkams“</vt:lpstr>
      <vt:lpstr>Ruošiamės kurti dviratį</vt:lpstr>
      <vt:lpstr>Kaip sukonstruoti dviratį?</vt:lpstr>
      <vt:lpstr>Dviračio konstravimas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„Windows“ vartotojas</dc:creator>
  <cp:lastModifiedBy>„Windows“ vartotojas</cp:lastModifiedBy>
  <cp:revision>9</cp:revision>
  <dcterms:created xsi:type="dcterms:W3CDTF">2021-04-02T14:00:08Z</dcterms:created>
  <dcterms:modified xsi:type="dcterms:W3CDTF">2021-04-02T15:16:33Z</dcterms:modified>
</cp:coreProperties>
</file>