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0D9"/>
    <a:srgbClr val="FFFFCC"/>
    <a:srgbClr val="C9D2BE"/>
    <a:srgbClr val="5F857A"/>
    <a:srgbClr val="6A91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81" d="100"/>
          <a:sy n="81" d="100"/>
        </p:scale>
        <p:origin x="-7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p:cNvSpPr>
            <a:spLocks noGrp="1"/>
          </p:cNvSpPr>
          <p:nvPr>
            <p:ph type="ctrTitle"/>
          </p:nvPr>
        </p:nvSpPr>
        <p:spPr>
          <a:xfrm>
            <a:off x="1524000" y="1122363"/>
            <a:ext cx="9144000" cy="2387600"/>
          </a:xfrm>
        </p:spPr>
        <p:txBody>
          <a:bodyPr anchor="b"/>
          <a:lstStyle>
            <a:lvl1pPr algn="ctr">
              <a:defRPr sz="6000"/>
            </a:lvl1pPr>
          </a:lstStyle>
          <a:p>
            <a:r>
              <a:rPr lang="lt-LT" smtClean="0"/>
              <a:t>Spustelėję redag. ruoš. pavad. stilių</a:t>
            </a:r>
            <a:endParaRPr lang="lt-LT"/>
          </a:p>
        </p:txBody>
      </p:sp>
      <p:sp>
        <p:nvSpPr>
          <p:cNvPr id="3" name="Antrinis pavadinima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smtClean="0"/>
              <a:t>Spustelėkite norėdami redaguoti šablono paantraštės stilių</a:t>
            </a:r>
            <a:endParaRPr lang="lt-LT"/>
          </a:p>
        </p:txBody>
      </p:sp>
      <p:sp>
        <p:nvSpPr>
          <p:cNvPr id="4" name="Datos vietos rezervavimo ženklas 3"/>
          <p:cNvSpPr>
            <a:spLocks noGrp="1"/>
          </p:cNvSpPr>
          <p:nvPr>
            <p:ph type="dt" sz="half" idx="10"/>
          </p:nvPr>
        </p:nvSpPr>
        <p:spPr/>
        <p:txBody>
          <a:bodyPr/>
          <a:lstStyle/>
          <a:p>
            <a:fld id="{97E6D835-4B64-4D70-A54A-E0242F5DBABB}" type="datetimeFigureOut">
              <a:rPr lang="lt-LT" smtClean="0"/>
              <a:t>2021.05.20</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68F2308F-AA51-4F43-A949-8954A12B30D3}" type="slidenum">
              <a:rPr lang="lt-LT" smtClean="0"/>
              <a:t>‹#›</a:t>
            </a:fld>
            <a:endParaRPr lang="lt-LT"/>
          </a:p>
        </p:txBody>
      </p:sp>
    </p:spTree>
    <p:extLst>
      <p:ext uri="{BB962C8B-B14F-4D97-AF65-F5344CB8AC3E}">
        <p14:creationId xmlns:p14="http://schemas.microsoft.com/office/powerpoint/2010/main" val="1926625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p:txBody>
          <a:bodyPr vert="eaVert"/>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4" name="Datos vietos rezervavimo ženklas 3"/>
          <p:cNvSpPr>
            <a:spLocks noGrp="1"/>
          </p:cNvSpPr>
          <p:nvPr>
            <p:ph type="dt" sz="half" idx="10"/>
          </p:nvPr>
        </p:nvSpPr>
        <p:spPr/>
        <p:txBody>
          <a:bodyPr/>
          <a:lstStyle/>
          <a:p>
            <a:fld id="{97E6D835-4B64-4D70-A54A-E0242F5DBABB}" type="datetimeFigureOut">
              <a:rPr lang="lt-LT" smtClean="0"/>
              <a:t>2021.05.20</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68F2308F-AA51-4F43-A949-8954A12B30D3}" type="slidenum">
              <a:rPr lang="lt-LT" smtClean="0"/>
              <a:t>‹#›</a:t>
            </a:fld>
            <a:endParaRPr lang="lt-LT"/>
          </a:p>
        </p:txBody>
      </p:sp>
    </p:spTree>
    <p:extLst>
      <p:ext uri="{BB962C8B-B14F-4D97-AF65-F5344CB8AC3E}">
        <p14:creationId xmlns:p14="http://schemas.microsoft.com/office/powerpoint/2010/main" val="1228202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724900" y="365125"/>
            <a:ext cx="2628900" cy="5811838"/>
          </a:xfrm>
        </p:spPr>
        <p:txBody>
          <a:bodyPr vert="eaVert"/>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a:xfrm>
            <a:off x="838200" y="365125"/>
            <a:ext cx="7734300" cy="5811838"/>
          </a:xfrm>
        </p:spPr>
        <p:txBody>
          <a:bodyPr vert="eaVert"/>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4" name="Datos vietos rezervavimo ženklas 3"/>
          <p:cNvSpPr>
            <a:spLocks noGrp="1"/>
          </p:cNvSpPr>
          <p:nvPr>
            <p:ph type="dt" sz="half" idx="10"/>
          </p:nvPr>
        </p:nvSpPr>
        <p:spPr/>
        <p:txBody>
          <a:bodyPr/>
          <a:lstStyle/>
          <a:p>
            <a:fld id="{97E6D835-4B64-4D70-A54A-E0242F5DBABB}" type="datetimeFigureOut">
              <a:rPr lang="lt-LT" smtClean="0"/>
              <a:t>2021.05.20</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68F2308F-AA51-4F43-A949-8954A12B30D3}" type="slidenum">
              <a:rPr lang="lt-LT" smtClean="0"/>
              <a:t>‹#›</a:t>
            </a:fld>
            <a:endParaRPr lang="lt-LT"/>
          </a:p>
        </p:txBody>
      </p:sp>
    </p:spTree>
    <p:extLst>
      <p:ext uri="{BB962C8B-B14F-4D97-AF65-F5344CB8AC3E}">
        <p14:creationId xmlns:p14="http://schemas.microsoft.com/office/powerpoint/2010/main" val="1155830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idx="1"/>
          </p:nvPr>
        </p:nvSpPr>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4" name="Datos vietos rezervavimo ženklas 3"/>
          <p:cNvSpPr>
            <a:spLocks noGrp="1"/>
          </p:cNvSpPr>
          <p:nvPr>
            <p:ph type="dt" sz="half" idx="10"/>
          </p:nvPr>
        </p:nvSpPr>
        <p:spPr/>
        <p:txBody>
          <a:bodyPr/>
          <a:lstStyle/>
          <a:p>
            <a:fld id="{97E6D835-4B64-4D70-A54A-E0242F5DBABB}" type="datetimeFigureOut">
              <a:rPr lang="lt-LT" smtClean="0"/>
              <a:t>2021.05.20</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68F2308F-AA51-4F43-A949-8954A12B30D3}" type="slidenum">
              <a:rPr lang="lt-LT" smtClean="0"/>
              <a:t>‹#›</a:t>
            </a:fld>
            <a:endParaRPr lang="lt-LT"/>
          </a:p>
        </p:txBody>
      </p:sp>
    </p:spTree>
    <p:extLst>
      <p:ext uri="{BB962C8B-B14F-4D97-AF65-F5344CB8AC3E}">
        <p14:creationId xmlns:p14="http://schemas.microsoft.com/office/powerpoint/2010/main" val="4098089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1850" y="1709738"/>
            <a:ext cx="10515600" cy="2852737"/>
          </a:xfrm>
        </p:spPr>
        <p:txBody>
          <a:bodyPr anchor="b"/>
          <a:lstStyle>
            <a:lvl1pPr>
              <a:defRPr sz="6000"/>
            </a:lvl1p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smtClean="0"/>
              <a:t>Redaguoti šablono teksto stilius</a:t>
            </a:r>
          </a:p>
        </p:txBody>
      </p:sp>
      <p:sp>
        <p:nvSpPr>
          <p:cNvPr id="4" name="Datos vietos rezervavimo ženklas 3"/>
          <p:cNvSpPr>
            <a:spLocks noGrp="1"/>
          </p:cNvSpPr>
          <p:nvPr>
            <p:ph type="dt" sz="half" idx="10"/>
          </p:nvPr>
        </p:nvSpPr>
        <p:spPr/>
        <p:txBody>
          <a:bodyPr/>
          <a:lstStyle/>
          <a:p>
            <a:fld id="{97E6D835-4B64-4D70-A54A-E0242F5DBABB}" type="datetimeFigureOut">
              <a:rPr lang="lt-LT" smtClean="0"/>
              <a:t>2021.05.20</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68F2308F-AA51-4F43-A949-8954A12B30D3}" type="slidenum">
              <a:rPr lang="lt-LT" smtClean="0"/>
              <a:t>‹#›</a:t>
            </a:fld>
            <a:endParaRPr lang="lt-LT"/>
          </a:p>
        </p:txBody>
      </p:sp>
    </p:spTree>
    <p:extLst>
      <p:ext uri="{BB962C8B-B14F-4D97-AF65-F5344CB8AC3E}">
        <p14:creationId xmlns:p14="http://schemas.microsoft.com/office/powerpoint/2010/main" val="3510320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sz="half" idx="1"/>
          </p:nvPr>
        </p:nvSpPr>
        <p:spPr>
          <a:xfrm>
            <a:off x="838200" y="1825625"/>
            <a:ext cx="5181600" cy="435133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4" name="Turinio vietos rezervavimo ženklas 3"/>
          <p:cNvSpPr>
            <a:spLocks noGrp="1"/>
          </p:cNvSpPr>
          <p:nvPr>
            <p:ph sz="half" idx="2"/>
          </p:nvPr>
        </p:nvSpPr>
        <p:spPr>
          <a:xfrm>
            <a:off x="6172200" y="1825625"/>
            <a:ext cx="5181600" cy="435133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5" name="Datos vietos rezervavimo ženklas 4"/>
          <p:cNvSpPr>
            <a:spLocks noGrp="1"/>
          </p:cNvSpPr>
          <p:nvPr>
            <p:ph type="dt" sz="half" idx="10"/>
          </p:nvPr>
        </p:nvSpPr>
        <p:spPr/>
        <p:txBody>
          <a:bodyPr/>
          <a:lstStyle/>
          <a:p>
            <a:fld id="{97E6D835-4B64-4D70-A54A-E0242F5DBABB}" type="datetimeFigureOut">
              <a:rPr lang="lt-LT" smtClean="0"/>
              <a:t>2021.05.20</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68F2308F-AA51-4F43-A949-8954A12B30D3}" type="slidenum">
              <a:rPr lang="lt-LT" smtClean="0"/>
              <a:t>‹#›</a:t>
            </a:fld>
            <a:endParaRPr lang="lt-LT"/>
          </a:p>
        </p:txBody>
      </p:sp>
    </p:spTree>
    <p:extLst>
      <p:ext uri="{BB962C8B-B14F-4D97-AF65-F5344CB8AC3E}">
        <p14:creationId xmlns:p14="http://schemas.microsoft.com/office/powerpoint/2010/main" val="1748936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365125"/>
            <a:ext cx="10515600" cy="1325563"/>
          </a:xfrm>
        </p:spPr>
        <p:txBody>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Redaguoti šablono teksto stilius</a:t>
            </a:r>
          </a:p>
        </p:txBody>
      </p:sp>
      <p:sp>
        <p:nvSpPr>
          <p:cNvPr id="4" name="Turinio vietos rezervavimo ženklas 3"/>
          <p:cNvSpPr>
            <a:spLocks noGrp="1"/>
          </p:cNvSpPr>
          <p:nvPr>
            <p:ph sz="half" idx="2"/>
          </p:nvPr>
        </p:nvSpPr>
        <p:spPr>
          <a:xfrm>
            <a:off x="839788" y="2505075"/>
            <a:ext cx="5157787" cy="368458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5" name="Teksto vietos rezervavimo ženkla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Redaguoti šablono teksto stilius</a:t>
            </a:r>
          </a:p>
        </p:txBody>
      </p:sp>
      <p:sp>
        <p:nvSpPr>
          <p:cNvPr id="6" name="Turinio vietos rezervavimo ženklas 5"/>
          <p:cNvSpPr>
            <a:spLocks noGrp="1"/>
          </p:cNvSpPr>
          <p:nvPr>
            <p:ph sz="quarter" idx="4"/>
          </p:nvPr>
        </p:nvSpPr>
        <p:spPr>
          <a:xfrm>
            <a:off x="6172200" y="2505075"/>
            <a:ext cx="5183188" cy="368458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7" name="Datos vietos rezervavimo ženklas 6"/>
          <p:cNvSpPr>
            <a:spLocks noGrp="1"/>
          </p:cNvSpPr>
          <p:nvPr>
            <p:ph type="dt" sz="half" idx="10"/>
          </p:nvPr>
        </p:nvSpPr>
        <p:spPr/>
        <p:txBody>
          <a:bodyPr/>
          <a:lstStyle/>
          <a:p>
            <a:fld id="{97E6D835-4B64-4D70-A54A-E0242F5DBABB}" type="datetimeFigureOut">
              <a:rPr lang="lt-LT" smtClean="0"/>
              <a:t>2021.05.20</a:t>
            </a:fld>
            <a:endParaRPr lang="lt-LT"/>
          </a:p>
        </p:txBody>
      </p:sp>
      <p:sp>
        <p:nvSpPr>
          <p:cNvPr id="8" name="Poraštės vietos rezervavimo ženklas 7"/>
          <p:cNvSpPr>
            <a:spLocks noGrp="1"/>
          </p:cNvSpPr>
          <p:nvPr>
            <p:ph type="ftr" sz="quarter" idx="11"/>
          </p:nvPr>
        </p:nvSpPr>
        <p:spPr/>
        <p:txBody>
          <a:bodyPr/>
          <a:lstStyle/>
          <a:p>
            <a:endParaRPr lang="lt-LT"/>
          </a:p>
        </p:txBody>
      </p:sp>
      <p:sp>
        <p:nvSpPr>
          <p:cNvPr id="9" name="Skaidrės numerio vietos rezervavimo ženklas 8"/>
          <p:cNvSpPr>
            <a:spLocks noGrp="1"/>
          </p:cNvSpPr>
          <p:nvPr>
            <p:ph type="sldNum" sz="quarter" idx="12"/>
          </p:nvPr>
        </p:nvSpPr>
        <p:spPr/>
        <p:txBody>
          <a:bodyPr/>
          <a:lstStyle/>
          <a:p>
            <a:fld id="{68F2308F-AA51-4F43-A949-8954A12B30D3}" type="slidenum">
              <a:rPr lang="lt-LT" smtClean="0"/>
              <a:t>‹#›</a:t>
            </a:fld>
            <a:endParaRPr lang="lt-LT"/>
          </a:p>
        </p:txBody>
      </p:sp>
    </p:spTree>
    <p:extLst>
      <p:ext uri="{BB962C8B-B14F-4D97-AF65-F5344CB8AC3E}">
        <p14:creationId xmlns:p14="http://schemas.microsoft.com/office/powerpoint/2010/main" val="1367314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Datos vietos rezervavimo ženklas 2"/>
          <p:cNvSpPr>
            <a:spLocks noGrp="1"/>
          </p:cNvSpPr>
          <p:nvPr>
            <p:ph type="dt" sz="half" idx="10"/>
          </p:nvPr>
        </p:nvSpPr>
        <p:spPr/>
        <p:txBody>
          <a:bodyPr/>
          <a:lstStyle/>
          <a:p>
            <a:fld id="{97E6D835-4B64-4D70-A54A-E0242F5DBABB}" type="datetimeFigureOut">
              <a:rPr lang="lt-LT" smtClean="0"/>
              <a:t>2021.05.20</a:t>
            </a:fld>
            <a:endParaRPr lang="lt-LT"/>
          </a:p>
        </p:txBody>
      </p:sp>
      <p:sp>
        <p:nvSpPr>
          <p:cNvPr id="4" name="Poraštės vietos rezervavimo ženklas 3"/>
          <p:cNvSpPr>
            <a:spLocks noGrp="1"/>
          </p:cNvSpPr>
          <p:nvPr>
            <p:ph type="ftr" sz="quarter" idx="11"/>
          </p:nvPr>
        </p:nvSpPr>
        <p:spPr/>
        <p:txBody>
          <a:bodyPr/>
          <a:lstStyle/>
          <a:p>
            <a:endParaRPr lang="lt-LT"/>
          </a:p>
        </p:txBody>
      </p:sp>
      <p:sp>
        <p:nvSpPr>
          <p:cNvPr id="5" name="Skaidrės numerio vietos rezervavimo ženklas 4"/>
          <p:cNvSpPr>
            <a:spLocks noGrp="1"/>
          </p:cNvSpPr>
          <p:nvPr>
            <p:ph type="sldNum" sz="quarter" idx="12"/>
          </p:nvPr>
        </p:nvSpPr>
        <p:spPr/>
        <p:txBody>
          <a:bodyPr/>
          <a:lstStyle/>
          <a:p>
            <a:fld id="{68F2308F-AA51-4F43-A949-8954A12B30D3}" type="slidenum">
              <a:rPr lang="lt-LT" smtClean="0"/>
              <a:t>‹#›</a:t>
            </a:fld>
            <a:endParaRPr lang="lt-LT"/>
          </a:p>
        </p:txBody>
      </p:sp>
    </p:spTree>
    <p:extLst>
      <p:ext uri="{BB962C8B-B14F-4D97-AF65-F5344CB8AC3E}">
        <p14:creationId xmlns:p14="http://schemas.microsoft.com/office/powerpoint/2010/main" val="185153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97E6D835-4B64-4D70-A54A-E0242F5DBABB}" type="datetimeFigureOut">
              <a:rPr lang="lt-LT" smtClean="0"/>
              <a:t>2021.05.20</a:t>
            </a:fld>
            <a:endParaRPr lang="lt-LT"/>
          </a:p>
        </p:txBody>
      </p:sp>
      <p:sp>
        <p:nvSpPr>
          <p:cNvPr id="3" name="Poraštės vietos rezervavimo ženklas 2"/>
          <p:cNvSpPr>
            <a:spLocks noGrp="1"/>
          </p:cNvSpPr>
          <p:nvPr>
            <p:ph type="ftr" sz="quarter" idx="11"/>
          </p:nvPr>
        </p:nvSpPr>
        <p:spPr/>
        <p:txBody>
          <a:bodyPr/>
          <a:lstStyle/>
          <a:p>
            <a:endParaRPr lang="lt-LT"/>
          </a:p>
        </p:txBody>
      </p:sp>
      <p:sp>
        <p:nvSpPr>
          <p:cNvPr id="4" name="Skaidrės numerio vietos rezervavimo ženklas 3"/>
          <p:cNvSpPr>
            <a:spLocks noGrp="1"/>
          </p:cNvSpPr>
          <p:nvPr>
            <p:ph type="sldNum" sz="quarter" idx="12"/>
          </p:nvPr>
        </p:nvSpPr>
        <p:spPr/>
        <p:txBody>
          <a:bodyPr/>
          <a:lstStyle/>
          <a:p>
            <a:fld id="{68F2308F-AA51-4F43-A949-8954A12B30D3}" type="slidenum">
              <a:rPr lang="lt-LT" smtClean="0"/>
              <a:t>‹#›</a:t>
            </a:fld>
            <a:endParaRPr lang="lt-LT"/>
          </a:p>
        </p:txBody>
      </p:sp>
    </p:spTree>
    <p:extLst>
      <p:ext uri="{BB962C8B-B14F-4D97-AF65-F5344CB8AC3E}">
        <p14:creationId xmlns:p14="http://schemas.microsoft.com/office/powerpoint/2010/main" val="113234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lt-LT"/>
          </a:p>
        </p:txBody>
      </p:sp>
      <p:sp>
        <p:nvSpPr>
          <p:cNvPr id="3" name="Turinio vietos rezervavimo ženkla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Redaguoti šablono teksto stilius</a:t>
            </a:r>
          </a:p>
        </p:txBody>
      </p:sp>
      <p:sp>
        <p:nvSpPr>
          <p:cNvPr id="5" name="Datos vietos rezervavimo ženklas 4"/>
          <p:cNvSpPr>
            <a:spLocks noGrp="1"/>
          </p:cNvSpPr>
          <p:nvPr>
            <p:ph type="dt" sz="half" idx="10"/>
          </p:nvPr>
        </p:nvSpPr>
        <p:spPr/>
        <p:txBody>
          <a:bodyPr/>
          <a:lstStyle/>
          <a:p>
            <a:fld id="{97E6D835-4B64-4D70-A54A-E0242F5DBABB}" type="datetimeFigureOut">
              <a:rPr lang="lt-LT" smtClean="0"/>
              <a:t>2021.05.20</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68F2308F-AA51-4F43-A949-8954A12B30D3}" type="slidenum">
              <a:rPr lang="lt-LT" smtClean="0"/>
              <a:t>‹#›</a:t>
            </a:fld>
            <a:endParaRPr lang="lt-LT"/>
          </a:p>
        </p:txBody>
      </p:sp>
    </p:spTree>
    <p:extLst>
      <p:ext uri="{BB962C8B-B14F-4D97-AF65-F5344CB8AC3E}">
        <p14:creationId xmlns:p14="http://schemas.microsoft.com/office/powerpoint/2010/main" val="1145711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lt-LT"/>
          </a:p>
        </p:txBody>
      </p:sp>
      <p:sp>
        <p:nvSpPr>
          <p:cNvPr id="3" name="Paveikslėlio vietos rezervavimo ženklas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Redaguoti šablono teksto stilius</a:t>
            </a:r>
          </a:p>
        </p:txBody>
      </p:sp>
      <p:sp>
        <p:nvSpPr>
          <p:cNvPr id="5" name="Datos vietos rezervavimo ženklas 4"/>
          <p:cNvSpPr>
            <a:spLocks noGrp="1"/>
          </p:cNvSpPr>
          <p:nvPr>
            <p:ph type="dt" sz="half" idx="10"/>
          </p:nvPr>
        </p:nvSpPr>
        <p:spPr/>
        <p:txBody>
          <a:bodyPr/>
          <a:lstStyle/>
          <a:p>
            <a:fld id="{97E6D835-4B64-4D70-A54A-E0242F5DBABB}" type="datetimeFigureOut">
              <a:rPr lang="lt-LT" smtClean="0"/>
              <a:t>2021.05.20</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68F2308F-AA51-4F43-A949-8954A12B30D3}" type="slidenum">
              <a:rPr lang="lt-LT" smtClean="0"/>
              <a:t>‹#›</a:t>
            </a:fld>
            <a:endParaRPr lang="lt-LT"/>
          </a:p>
        </p:txBody>
      </p:sp>
    </p:spTree>
    <p:extLst>
      <p:ext uri="{BB962C8B-B14F-4D97-AF65-F5344CB8AC3E}">
        <p14:creationId xmlns:p14="http://schemas.microsoft.com/office/powerpoint/2010/main" val="1490921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4" name="Datos vietos rezervavimo ženklas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E6D835-4B64-4D70-A54A-E0242F5DBABB}" type="datetimeFigureOut">
              <a:rPr lang="lt-LT" smtClean="0"/>
              <a:t>2021.05.20</a:t>
            </a:fld>
            <a:endParaRPr lang="lt-LT"/>
          </a:p>
        </p:txBody>
      </p:sp>
      <p:sp>
        <p:nvSpPr>
          <p:cNvPr id="5" name="Poraštės vietos rezervavimo ženklas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2308F-AA51-4F43-A949-8954A12B30D3}" type="slidenum">
              <a:rPr lang="lt-LT" smtClean="0"/>
              <a:t>‹#›</a:t>
            </a:fld>
            <a:endParaRPr lang="lt-LT"/>
          </a:p>
        </p:txBody>
      </p:sp>
    </p:spTree>
    <p:extLst>
      <p:ext uri="{BB962C8B-B14F-4D97-AF65-F5344CB8AC3E}">
        <p14:creationId xmlns:p14="http://schemas.microsoft.com/office/powerpoint/2010/main" val="326967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ntrinis pavadinimas 2"/>
          <p:cNvSpPr>
            <a:spLocks noGrp="1"/>
          </p:cNvSpPr>
          <p:nvPr>
            <p:ph type="subTitle" idx="1"/>
          </p:nvPr>
        </p:nvSpPr>
        <p:spPr>
          <a:xfrm>
            <a:off x="4841967" y="675958"/>
            <a:ext cx="9144000" cy="551950"/>
          </a:xfrm>
        </p:spPr>
        <p:txBody>
          <a:bodyPr>
            <a:normAutofit/>
          </a:bodyPr>
          <a:lstStyle/>
          <a:p>
            <a:r>
              <a:rPr lang="lt-LT" sz="1800" dirty="0" smtClean="0"/>
              <a:t>2021 m. Gegužės mėn. iššūkis</a:t>
            </a:r>
            <a:endParaRPr lang="lt-LT" sz="1800" dirty="0"/>
          </a:p>
        </p:txBody>
      </p:sp>
      <p:pic>
        <p:nvPicPr>
          <p:cNvPr id="20" name="Paveikslėlis 19"/>
          <p:cNvPicPr>
            <a:picLocks noChangeAspect="1"/>
          </p:cNvPicPr>
          <p:nvPr/>
        </p:nvPicPr>
        <p:blipFill rotWithShape="1">
          <a:blip r:embed="rId2">
            <a:extLst>
              <a:ext uri="{28A0092B-C50C-407E-A947-70E740481C1C}">
                <a14:useLocalDpi xmlns:a14="http://schemas.microsoft.com/office/drawing/2010/main" val="0"/>
              </a:ext>
            </a:extLst>
          </a:blip>
          <a:srcRect b="24413"/>
          <a:stretch/>
        </p:blipFill>
        <p:spPr>
          <a:xfrm>
            <a:off x="0" y="0"/>
            <a:ext cx="6086475" cy="6900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Antrinis pavadinimas 2"/>
          <p:cNvSpPr txBox="1">
            <a:spLocks/>
          </p:cNvSpPr>
          <p:nvPr/>
        </p:nvSpPr>
        <p:spPr>
          <a:xfrm>
            <a:off x="1510937" y="435968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lt-LT" dirty="0"/>
          </a:p>
        </p:txBody>
      </p:sp>
      <p:sp>
        <p:nvSpPr>
          <p:cNvPr id="13" name="Stačiakampis 12"/>
          <p:cNvSpPr/>
          <p:nvPr/>
        </p:nvSpPr>
        <p:spPr>
          <a:xfrm>
            <a:off x="6086475" y="0"/>
            <a:ext cx="6105525" cy="6858000"/>
          </a:xfrm>
          <a:prstGeom prst="rect">
            <a:avLst/>
          </a:prstGeom>
          <a:solidFill>
            <a:srgbClr val="C9D2B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8" name="Stačiakampis 17"/>
          <p:cNvSpPr/>
          <p:nvPr/>
        </p:nvSpPr>
        <p:spPr>
          <a:xfrm>
            <a:off x="3919538" y="1985962"/>
            <a:ext cx="8272462" cy="4343399"/>
          </a:xfrm>
          <a:prstGeom prst="rect">
            <a:avLst/>
          </a:prstGeom>
          <a:solidFill>
            <a:srgbClr val="6A918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2" name="Pavadinimas 1"/>
          <p:cNvSpPr>
            <a:spLocks noGrp="1"/>
          </p:cNvSpPr>
          <p:nvPr>
            <p:ph type="ctrTitle"/>
          </p:nvPr>
        </p:nvSpPr>
        <p:spPr>
          <a:xfrm>
            <a:off x="4143376" y="2714625"/>
            <a:ext cx="7858124" cy="3914775"/>
          </a:xfrm>
        </p:spPr>
        <p:txBody>
          <a:bodyPr>
            <a:noAutofit/>
          </a:bodyPr>
          <a:lstStyle/>
          <a:p>
            <a:r>
              <a:rPr lang="lt-LT" sz="4400" dirty="0" smtClean="0">
                <a:solidFill>
                  <a:schemeClr val="bg1"/>
                </a:solidFill>
                <a:latin typeface="Bahnschrift Light" panose="020B0502040204020203" pitchFamily="34" charset="0"/>
              </a:rPr>
              <a:t> ,,Jeigu kiekvienas šluotų ties savo durim, tai visa gatvė būtų švari“ </a:t>
            </a:r>
            <a:br>
              <a:rPr lang="lt-LT" sz="4400" dirty="0" smtClean="0">
                <a:solidFill>
                  <a:schemeClr val="bg1"/>
                </a:solidFill>
                <a:latin typeface="Bahnschrift Light" panose="020B0502040204020203" pitchFamily="34" charset="0"/>
              </a:rPr>
            </a:br>
            <a:r>
              <a:rPr lang="lt-LT" sz="4400" dirty="0" smtClean="0">
                <a:solidFill>
                  <a:schemeClr val="bg1"/>
                </a:solidFill>
                <a:latin typeface="Bahnschrift Light" panose="020B0502040204020203" pitchFamily="34" charset="0"/>
              </a:rPr>
              <a:t>(Aš ir aplink mane)</a:t>
            </a:r>
            <a:br>
              <a:rPr lang="lt-LT" sz="4400" dirty="0" smtClean="0">
                <a:solidFill>
                  <a:schemeClr val="bg1"/>
                </a:solidFill>
                <a:latin typeface="Bahnschrift Light" panose="020B0502040204020203" pitchFamily="34" charset="0"/>
              </a:rPr>
            </a:br>
            <a:r>
              <a:rPr lang="lt-LT" sz="4400" dirty="0" smtClean="0">
                <a:solidFill>
                  <a:schemeClr val="bg1"/>
                </a:solidFill>
                <a:latin typeface="Bahnschrift Light" panose="020B0502040204020203" pitchFamily="34" charset="0"/>
              </a:rPr>
              <a:t/>
            </a:r>
            <a:br>
              <a:rPr lang="lt-LT" sz="4400" dirty="0" smtClean="0">
                <a:solidFill>
                  <a:schemeClr val="bg1"/>
                </a:solidFill>
                <a:latin typeface="Bahnschrift Light" panose="020B0502040204020203" pitchFamily="34" charset="0"/>
              </a:rPr>
            </a:br>
            <a:endParaRPr lang="lt-LT" sz="4400" dirty="0">
              <a:solidFill>
                <a:schemeClr val="bg1"/>
              </a:solidFill>
              <a:latin typeface="Bahnschrift Light" panose="020B0502040204020203" pitchFamily="34" charset="0"/>
            </a:endParaRPr>
          </a:p>
        </p:txBody>
      </p:sp>
      <p:sp>
        <p:nvSpPr>
          <p:cNvPr id="17" name="Stačiakampis 16"/>
          <p:cNvSpPr/>
          <p:nvPr/>
        </p:nvSpPr>
        <p:spPr>
          <a:xfrm>
            <a:off x="6915150" y="401121"/>
            <a:ext cx="4457700" cy="1077218"/>
          </a:xfrm>
          <a:prstGeom prst="rect">
            <a:avLst/>
          </a:prstGeom>
        </p:spPr>
        <p:txBody>
          <a:bodyPr wrap="square">
            <a:spAutoFit/>
          </a:bodyPr>
          <a:lstStyle/>
          <a:p>
            <a:pPr algn="ctr"/>
            <a:r>
              <a:rPr lang="lt-LT" sz="3200" dirty="0"/>
              <a:t>Alytaus r. Simno gimnazijos jaunieji šauliai</a:t>
            </a:r>
          </a:p>
        </p:txBody>
      </p:sp>
    </p:spTree>
    <p:extLst>
      <p:ext uri="{BB962C8B-B14F-4D97-AF65-F5344CB8AC3E}">
        <p14:creationId xmlns:p14="http://schemas.microsoft.com/office/powerpoint/2010/main" val="26471576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pic>
        <p:nvPicPr>
          <p:cNvPr id="5" name="Paveikslėlis 4"/>
          <p:cNvPicPr>
            <a:picLocks noChangeAspect="1"/>
          </p:cNvPicPr>
          <p:nvPr/>
        </p:nvPicPr>
        <p:blipFill>
          <a:blip r:embed="rId2"/>
          <a:stretch>
            <a:fillRect/>
          </a:stretch>
        </p:blipFill>
        <p:spPr>
          <a:xfrm rot="16200000">
            <a:off x="4275646" y="1231279"/>
            <a:ext cx="2926334" cy="5712447"/>
          </a:xfrm>
          <a:prstGeom prst="rect">
            <a:avLst/>
          </a:prstGeom>
        </p:spPr>
      </p:pic>
      <p:pic>
        <p:nvPicPr>
          <p:cNvPr id="12" name="Paveikslėlis 11"/>
          <p:cNvPicPr>
            <a:picLocks noChangeAspect="1"/>
          </p:cNvPicPr>
          <p:nvPr/>
        </p:nvPicPr>
        <p:blipFill rotWithShape="1">
          <a:blip r:embed="rId3"/>
          <a:srcRect l="23248" r="53035"/>
          <a:stretch/>
        </p:blipFill>
        <p:spPr>
          <a:xfrm>
            <a:off x="-14288" y="0"/>
            <a:ext cx="1443038" cy="6901270"/>
          </a:xfrm>
          <a:prstGeom prst="rect">
            <a:avLst/>
          </a:prstGeom>
        </p:spPr>
      </p:pic>
      <p:pic>
        <p:nvPicPr>
          <p:cNvPr id="4" name="Paveikslėlis 3"/>
          <p:cNvPicPr>
            <a:picLocks noChangeAspect="1"/>
          </p:cNvPicPr>
          <p:nvPr/>
        </p:nvPicPr>
        <p:blipFill>
          <a:blip r:embed="rId4"/>
          <a:stretch>
            <a:fillRect/>
          </a:stretch>
        </p:blipFill>
        <p:spPr>
          <a:xfrm>
            <a:off x="1664916" y="259278"/>
            <a:ext cx="5633192" cy="4224894"/>
          </a:xfrm>
          <a:prstGeom prst="rect">
            <a:avLst/>
          </a:prstGeom>
        </p:spPr>
      </p:pic>
      <p:pic>
        <p:nvPicPr>
          <p:cNvPr id="6" name="Paveikslėlis 5"/>
          <p:cNvPicPr>
            <a:picLocks noChangeAspect="1"/>
          </p:cNvPicPr>
          <p:nvPr/>
        </p:nvPicPr>
        <p:blipFill>
          <a:blip r:embed="rId5"/>
          <a:stretch>
            <a:fillRect/>
          </a:stretch>
        </p:blipFill>
        <p:spPr>
          <a:xfrm>
            <a:off x="6517917" y="2461087"/>
            <a:ext cx="5328366" cy="3993226"/>
          </a:xfrm>
          <a:prstGeom prst="rect">
            <a:avLst/>
          </a:prstGeom>
        </p:spPr>
      </p:pic>
    </p:spTree>
    <p:extLst>
      <p:ext uri="{BB962C8B-B14F-4D97-AF65-F5344CB8AC3E}">
        <p14:creationId xmlns:p14="http://schemas.microsoft.com/office/powerpoint/2010/main" val="1806503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
        <p:nvSpPr>
          <p:cNvPr id="14" name="Stačiakampis 13"/>
          <p:cNvSpPr/>
          <p:nvPr/>
        </p:nvSpPr>
        <p:spPr>
          <a:xfrm>
            <a:off x="5114925" y="0"/>
            <a:ext cx="5715000" cy="1900236"/>
          </a:xfrm>
          <a:prstGeom prst="rect">
            <a:avLst/>
          </a:prstGeom>
          <a:solidFill>
            <a:srgbClr val="C9D2B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Stačiakampis 12"/>
          <p:cNvSpPr/>
          <p:nvPr/>
        </p:nvSpPr>
        <p:spPr>
          <a:xfrm>
            <a:off x="1414463" y="0"/>
            <a:ext cx="8929688" cy="1400175"/>
          </a:xfrm>
          <a:prstGeom prst="rect">
            <a:avLst/>
          </a:prstGeom>
          <a:solidFill>
            <a:srgbClr val="5F8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3600" dirty="0" smtClean="0"/>
              <a:t>Simnas švarinasi....</a:t>
            </a:r>
            <a:endParaRPr lang="lt-LT" sz="3600" dirty="0"/>
          </a:p>
        </p:txBody>
      </p:sp>
      <p:pic>
        <p:nvPicPr>
          <p:cNvPr id="12" name="Paveikslėlis 11"/>
          <p:cNvPicPr>
            <a:picLocks noChangeAspect="1"/>
          </p:cNvPicPr>
          <p:nvPr/>
        </p:nvPicPr>
        <p:blipFill rotWithShape="1">
          <a:blip r:embed="rId2"/>
          <a:srcRect l="23248" r="53035"/>
          <a:stretch/>
        </p:blipFill>
        <p:spPr>
          <a:xfrm>
            <a:off x="-14288" y="0"/>
            <a:ext cx="1443038" cy="6901270"/>
          </a:xfrm>
          <a:prstGeom prst="rect">
            <a:avLst/>
          </a:prstGeom>
        </p:spPr>
      </p:pic>
      <p:pic>
        <p:nvPicPr>
          <p:cNvPr id="4" name="Paveikslėlis 3"/>
          <p:cNvPicPr>
            <a:picLocks noChangeAspect="1"/>
          </p:cNvPicPr>
          <p:nvPr/>
        </p:nvPicPr>
        <p:blipFill rotWithShape="1">
          <a:blip r:embed="rId3"/>
          <a:srcRect b="24478"/>
          <a:stretch/>
        </p:blipFill>
        <p:spPr>
          <a:xfrm>
            <a:off x="2269110" y="1538123"/>
            <a:ext cx="5274689" cy="5319877"/>
          </a:xfrm>
          <a:prstGeom prst="rect">
            <a:avLst/>
          </a:prstGeom>
        </p:spPr>
      </p:pic>
      <p:pic>
        <p:nvPicPr>
          <p:cNvPr id="6" name="Paveikslėlis 5"/>
          <p:cNvPicPr>
            <a:picLocks noChangeAspect="1"/>
          </p:cNvPicPr>
          <p:nvPr/>
        </p:nvPicPr>
        <p:blipFill>
          <a:blip r:embed="rId4"/>
          <a:stretch>
            <a:fillRect/>
          </a:stretch>
        </p:blipFill>
        <p:spPr>
          <a:xfrm>
            <a:off x="8351187" y="3848547"/>
            <a:ext cx="3840813" cy="2847079"/>
          </a:xfrm>
          <a:prstGeom prst="rect">
            <a:avLst/>
          </a:prstGeom>
        </p:spPr>
      </p:pic>
    </p:spTree>
    <p:extLst>
      <p:ext uri="{BB962C8B-B14F-4D97-AF65-F5344CB8AC3E}">
        <p14:creationId xmlns:p14="http://schemas.microsoft.com/office/powerpoint/2010/main" val="4708820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
        <p:nvSpPr>
          <p:cNvPr id="14" name="Stačiakampis 13"/>
          <p:cNvSpPr/>
          <p:nvPr/>
        </p:nvSpPr>
        <p:spPr>
          <a:xfrm>
            <a:off x="5114925" y="0"/>
            <a:ext cx="5715000" cy="1900236"/>
          </a:xfrm>
          <a:prstGeom prst="rect">
            <a:avLst/>
          </a:prstGeom>
          <a:solidFill>
            <a:srgbClr val="C9D2B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Stačiakampis 12"/>
          <p:cNvSpPr/>
          <p:nvPr/>
        </p:nvSpPr>
        <p:spPr>
          <a:xfrm>
            <a:off x="1428751" y="128587"/>
            <a:ext cx="8929688" cy="1400175"/>
          </a:xfrm>
          <a:prstGeom prst="rect">
            <a:avLst/>
          </a:prstGeom>
          <a:solidFill>
            <a:srgbClr val="5F8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3600" b="1" dirty="0" smtClean="0">
              <a:latin typeface="Times New Roman" panose="02020603050405020304" pitchFamily="18" charset="0"/>
              <a:cs typeface="Times New Roman" panose="02020603050405020304" pitchFamily="18" charset="0"/>
            </a:endParaRPr>
          </a:p>
          <a:p>
            <a:pPr algn="ctr"/>
            <a:r>
              <a:rPr lang="fi-FI" sz="3600" b="1" dirty="0" smtClean="0">
                <a:latin typeface="Times New Roman" panose="02020603050405020304" pitchFamily="18" charset="0"/>
                <a:cs typeface="Times New Roman" panose="02020603050405020304" pitchFamily="18" charset="0"/>
              </a:rPr>
              <a:t>Švarus </a:t>
            </a:r>
            <a:r>
              <a:rPr lang="fi-FI" sz="3600" b="1" dirty="0">
                <a:latin typeface="Times New Roman" panose="02020603050405020304" pitchFamily="18" charset="0"/>
                <a:cs typeface="Times New Roman" panose="02020603050405020304" pitchFamily="18" charset="0"/>
              </a:rPr>
              <a:t>TAVO būstas, kiemas, pakrantė, miestas…- ŠVARI  LIETUVA!</a:t>
            </a:r>
            <a:br>
              <a:rPr lang="fi-FI" sz="3600" b="1" dirty="0">
                <a:latin typeface="Times New Roman" panose="02020603050405020304" pitchFamily="18" charset="0"/>
                <a:cs typeface="Times New Roman" panose="02020603050405020304" pitchFamily="18" charset="0"/>
              </a:rPr>
            </a:br>
            <a:r>
              <a:rPr lang="lt-LT" sz="3600" dirty="0" smtClean="0"/>
              <a:t>.</a:t>
            </a:r>
            <a:endParaRPr lang="lt-LT" sz="3600" dirty="0"/>
          </a:p>
        </p:txBody>
      </p:sp>
      <p:pic>
        <p:nvPicPr>
          <p:cNvPr id="12" name="Paveikslėlis 11"/>
          <p:cNvPicPr>
            <a:picLocks noChangeAspect="1"/>
          </p:cNvPicPr>
          <p:nvPr/>
        </p:nvPicPr>
        <p:blipFill rotWithShape="1">
          <a:blip r:embed="rId2"/>
          <a:srcRect l="23248" r="53035"/>
          <a:stretch/>
        </p:blipFill>
        <p:spPr>
          <a:xfrm>
            <a:off x="-14288" y="0"/>
            <a:ext cx="1443038" cy="6901270"/>
          </a:xfrm>
          <a:prstGeom prst="rect">
            <a:avLst/>
          </a:prstGeom>
        </p:spPr>
      </p:pic>
      <p:pic>
        <p:nvPicPr>
          <p:cNvPr id="2" name="Paveikslėlis 1"/>
          <p:cNvPicPr>
            <a:picLocks noChangeAspect="1"/>
          </p:cNvPicPr>
          <p:nvPr/>
        </p:nvPicPr>
        <p:blipFill>
          <a:blip r:embed="rId3"/>
          <a:stretch>
            <a:fillRect/>
          </a:stretch>
        </p:blipFill>
        <p:spPr>
          <a:xfrm>
            <a:off x="1694465" y="1867875"/>
            <a:ext cx="5145470" cy="3865199"/>
          </a:xfrm>
          <a:prstGeom prst="rect">
            <a:avLst/>
          </a:prstGeom>
        </p:spPr>
      </p:pic>
      <p:pic>
        <p:nvPicPr>
          <p:cNvPr id="3" name="Paveikslėlis 2"/>
          <p:cNvPicPr>
            <a:picLocks noChangeAspect="1"/>
          </p:cNvPicPr>
          <p:nvPr/>
        </p:nvPicPr>
        <p:blipFill>
          <a:blip r:embed="rId4"/>
          <a:stretch>
            <a:fillRect/>
          </a:stretch>
        </p:blipFill>
        <p:spPr>
          <a:xfrm>
            <a:off x="6847111" y="2488335"/>
            <a:ext cx="5127180" cy="3853006"/>
          </a:xfrm>
          <a:prstGeom prst="rect">
            <a:avLst/>
          </a:prstGeom>
        </p:spPr>
      </p:pic>
    </p:spTree>
    <p:extLst>
      <p:ext uri="{BB962C8B-B14F-4D97-AF65-F5344CB8AC3E}">
        <p14:creationId xmlns:p14="http://schemas.microsoft.com/office/powerpoint/2010/main" val="11142513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
        <p:nvSpPr>
          <p:cNvPr id="4" name="Antrinis pavadinimas 2"/>
          <p:cNvSpPr txBox="1">
            <a:spLocks/>
          </p:cNvSpPr>
          <p:nvPr/>
        </p:nvSpPr>
        <p:spPr>
          <a:xfrm>
            <a:off x="1510937" y="435968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lt-LT" dirty="0"/>
          </a:p>
        </p:txBody>
      </p:sp>
      <p:sp>
        <p:nvSpPr>
          <p:cNvPr id="14" name="Stačiakampis 13"/>
          <p:cNvSpPr/>
          <p:nvPr/>
        </p:nvSpPr>
        <p:spPr>
          <a:xfrm>
            <a:off x="6757987" y="2071687"/>
            <a:ext cx="5715000" cy="3186112"/>
          </a:xfrm>
          <a:prstGeom prst="rect">
            <a:avLst/>
          </a:prstGeom>
          <a:solidFill>
            <a:srgbClr val="C9D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12" name="Paveikslėlis 11"/>
          <p:cNvPicPr>
            <a:picLocks noChangeAspect="1"/>
          </p:cNvPicPr>
          <p:nvPr/>
        </p:nvPicPr>
        <p:blipFill rotWithShape="1">
          <a:blip r:embed="rId2"/>
          <a:srcRect r="53035"/>
          <a:stretch/>
        </p:blipFill>
        <p:spPr>
          <a:xfrm>
            <a:off x="1" y="0"/>
            <a:ext cx="2857500" cy="6901270"/>
          </a:xfrm>
          <a:prstGeom prst="rect">
            <a:avLst/>
          </a:prstGeom>
        </p:spPr>
      </p:pic>
      <p:sp>
        <p:nvSpPr>
          <p:cNvPr id="13" name="Stačiakampis 12"/>
          <p:cNvSpPr/>
          <p:nvPr/>
        </p:nvSpPr>
        <p:spPr>
          <a:xfrm>
            <a:off x="2843213" y="0"/>
            <a:ext cx="8929688" cy="3857625"/>
          </a:xfrm>
          <a:prstGeom prst="rect">
            <a:avLst/>
          </a:prstGeom>
          <a:solidFill>
            <a:srgbClr val="5F857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3600" dirty="0"/>
              <a:t>Pasaulio sveikatos organizacijos duomenimis, vienas iš žmogaus sveikatai įtakos turinčių veiksnių yra aplinka. Aplinka lemia 20% kiekvieno žmogaus sveikatos. Tad graži ir švari aplinka kelia ne tik pasigėrėjimą, bet ir turi įtakos mūsų visų gerai savijautai.</a:t>
            </a:r>
          </a:p>
        </p:txBody>
      </p:sp>
      <p:pic>
        <p:nvPicPr>
          <p:cNvPr id="2" name="Paveikslėlis 1"/>
          <p:cNvPicPr>
            <a:picLocks noChangeAspect="1"/>
          </p:cNvPicPr>
          <p:nvPr/>
        </p:nvPicPr>
        <p:blipFill rotWithShape="1">
          <a:blip r:embed="rId3" cstate="print">
            <a:extLst>
              <a:ext uri="{28A0092B-C50C-407E-A947-70E740481C1C}">
                <a14:useLocalDpi xmlns:a14="http://schemas.microsoft.com/office/drawing/2010/main" val="0"/>
              </a:ext>
            </a:extLst>
          </a:blip>
          <a:srcRect l="45903" t="59619" r="-1513" b="-1143"/>
          <a:stretch/>
        </p:blipFill>
        <p:spPr>
          <a:xfrm flipH="1">
            <a:off x="8350412" y="4010297"/>
            <a:ext cx="3841588" cy="2847703"/>
          </a:xfrm>
          <a:prstGeom prst="rect">
            <a:avLst/>
          </a:prstGeom>
        </p:spPr>
      </p:pic>
    </p:spTree>
    <p:extLst>
      <p:ext uri="{BB962C8B-B14F-4D97-AF65-F5344CB8AC3E}">
        <p14:creationId xmlns:p14="http://schemas.microsoft.com/office/powerpoint/2010/main" val="25099409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pic>
        <p:nvPicPr>
          <p:cNvPr id="12" name="Paveikslėlis 11"/>
          <p:cNvPicPr>
            <a:picLocks noChangeAspect="1"/>
          </p:cNvPicPr>
          <p:nvPr/>
        </p:nvPicPr>
        <p:blipFill rotWithShape="1">
          <a:blip r:embed="rId2"/>
          <a:srcRect l="23248" t="73252" r="53035"/>
          <a:stretch/>
        </p:blipFill>
        <p:spPr>
          <a:xfrm>
            <a:off x="4479335" y="5012056"/>
            <a:ext cx="1443038" cy="1845944"/>
          </a:xfrm>
          <a:prstGeom prst="rect">
            <a:avLst/>
          </a:prstGeom>
        </p:spPr>
      </p:pic>
      <p:pic>
        <p:nvPicPr>
          <p:cNvPr id="3" name="Paveikslėlis 2"/>
          <p:cNvPicPr>
            <a:picLocks noChangeAspect="1"/>
          </p:cNvPicPr>
          <p:nvPr/>
        </p:nvPicPr>
        <p:blipFill rotWithShape="1">
          <a:blip r:embed="rId3"/>
          <a:srcRect b="19188"/>
          <a:stretch/>
        </p:blipFill>
        <p:spPr>
          <a:xfrm>
            <a:off x="5848582" y="2905307"/>
            <a:ext cx="6114818" cy="3709806"/>
          </a:xfrm>
          <a:prstGeom prst="rect">
            <a:avLst/>
          </a:prstGeom>
        </p:spPr>
      </p:pic>
      <p:pic>
        <p:nvPicPr>
          <p:cNvPr id="2" name="Paveikslėlis 1"/>
          <p:cNvPicPr>
            <a:picLocks noChangeAspect="1"/>
          </p:cNvPicPr>
          <p:nvPr/>
        </p:nvPicPr>
        <p:blipFill>
          <a:blip r:embed="rId4"/>
          <a:stretch>
            <a:fillRect/>
          </a:stretch>
        </p:blipFill>
        <p:spPr>
          <a:xfrm>
            <a:off x="1592750" y="1732631"/>
            <a:ext cx="4834547" cy="3621338"/>
          </a:xfrm>
          <a:prstGeom prst="rect">
            <a:avLst/>
          </a:prstGeom>
        </p:spPr>
      </p:pic>
      <p:sp>
        <p:nvSpPr>
          <p:cNvPr id="4" name="Antrinis pavadinimas 2"/>
          <p:cNvSpPr txBox="1">
            <a:spLocks/>
          </p:cNvSpPr>
          <p:nvPr/>
        </p:nvSpPr>
        <p:spPr>
          <a:xfrm>
            <a:off x="1510937" y="435968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lt-LT" dirty="0"/>
          </a:p>
        </p:txBody>
      </p:sp>
      <p:sp>
        <p:nvSpPr>
          <p:cNvPr id="14" name="Stačiakampis 13"/>
          <p:cNvSpPr/>
          <p:nvPr/>
        </p:nvSpPr>
        <p:spPr>
          <a:xfrm>
            <a:off x="5114925" y="0"/>
            <a:ext cx="5715000" cy="1900236"/>
          </a:xfrm>
          <a:prstGeom prst="rect">
            <a:avLst/>
          </a:prstGeom>
          <a:solidFill>
            <a:srgbClr val="C9D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Stačiakampis 12"/>
          <p:cNvSpPr/>
          <p:nvPr/>
        </p:nvSpPr>
        <p:spPr>
          <a:xfrm>
            <a:off x="1414463" y="0"/>
            <a:ext cx="8929688" cy="1400175"/>
          </a:xfrm>
          <a:prstGeom prst="rect">
            <a:avLst/>
          </a:prstGeom>
          <a:solidFill>
            <a:srgbClr val="5F8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3600" dirty="0"/>
              <a:t>Graži, sutvarkyta gimnazijos aplinka…</a:t>
            </a:r>
          </a:p>
        </p:txBody>
      </p:sp>
      <p:pic>
        <p:nvPicPr>
          <p:cNvPr id="8" name="Paveikslėlis 7"/>
          <p:cNvPicPr>
            <a:picLocks noChangeAspect="1"/>
          </p:cNvPicPr>
          <p:nvPr/>
        </p:nvPicPr>
        <p:blipFill rotWithShape="1">
          <a:blip r:embed="rId2"/>
          <a:srcRect l="23248" r="53035"/>
          <a:stretch/>
        </p:blipFill>
        <p:spPr>
          <a:xfrm>
            <a:off x="-14288" y="0"/>
            <a:ext cx="1443038" cy="6901270"/>
          </a:xfrm>
          <a:prstGeom prst="rect">
            <a:avLst/>
          </a:prstGeom>
        </p:spPr>
      </p:pic>
    </p:spTree>
    <p:extLst>
      <p:ext uri="{BB962C8B-B14F-4D97-AF65-F5344CB8AC3E}">
        <p14:creationId xmlns:p14="http://schemas.microsoft.com/office/powerpoint/2010/main" val="26785604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
        <p:nvSpPr>
          <p:cNvPr id="14" name="Stačiakampis 13"/>
          <p:cNvSpPr/>
          <p:nvPr/>
        </p:nvSpPr>
        <p:spPr>
          <a:xfrm>
            <a:off x="5114925" y="0"/>
            <a:ext cx="5715000" cy="1900236"/>
          </a:xfrm>
          <a:prstGeom prst="rect">
            <a:avLst/>
          </a:prstGeom>
          <a:solidFill>
            <a:srgbClr val="C9D2B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Stačiakampis 12"/>
          <p:cNvSpPr/>
          <p:nvPr/>
        </p:nvSpPr>
        <p:spPr>
          <a:xfrm>
            <a:off x="1414463" y="0"/>
            <a:ext cx="8929688" cy="1400175"/>
          </a:xfrm>
          <a:prstGeom prst="rect">
            <a:avLst/>
          </a:prstGeom>
          <a:solidFill>
            <a:srgbClr val="5F8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3600" dirty="0"/>
              <a:t>Tvarkomės prie daugiabučių ir </a:t>
            </a:r>
            <a:r>
              <a:rPr lang="lt-LT" sz="3600" dirty="0" smtClean="0"/>
              <a:t>sodybose...</a:t>
            </a:r>
            <a:endParaRPr lang="lt-LT" sz="3600" dirty="0"/>
          </a:p>
        </p:txBody>
      </p:sp>
      <p:pic>
        <p:nvPicPr>
          <p:cNvPr id="5" name="Paveikslėlis 4"/>
          <p:cNvPicPr>
            <a:picLocks noChangeAspect="1"/>
          </p:cNvPicPr>
          <p:nvPr/>
        </p:nvPicPr>
        <p:blipFill>
          <a:blip r:embed="rId2"/>
          <a:stretch>
            <a:fillRect/>
          </a:stretch>
        </p:blipFill>
        <p:spPr>
          <a:xfrm>
            <a:off x="4620643" y="5010752"/>
            <a:ext cx="1444877" cy="1847248"/>
          </a:xfrm>
          <a:prstGeom prst="rect">
            <a:avLst/>
          </a:prstGeom>
        </p:spPr>
      </p:pic>
      <p:pic>
        <p:nvPicPr>
          <p:cNvPr id="12" name="Paveikslėlis 11"/>
          <p:cNvPicPr>
            <a:picLocks noChangeAspect="1"/>
          </p:cNvPicPr>
          <p:nvPr/>
        </p:nvPicPr>
        <p:blipFill rotWithShape="1">
          <a:blip r:embed="rId3"/>
          <a:srcRect l="23248" r="53035"/>
          <a:stretch/>
        </p:blipFill>
        <p:spPr>
          <a:xfrm>
            <a:off x="-14288" y="0"/>
            <a:ext cx="1443038" cy="6901270"/>
          </a:xfrm>
          <a:prstGeom prst="rect">
            <a:avLst/>
          </a:prstGeom>
        </p:spPr>
      </p:pic>
      <p:pic>
        <p:nvPicPr>
          <p:cNvPr id="2" name="Paveikslėlis 1"/>
          <p:cNvPicPr>
            <a:picLocks noChangeAspect="1"/>
          </p:cNvPicPr>
          <p:nvPr/>
        </p:nvPicPr>
        <p:blipFill rotWithShape="1">
          <a:blip r:embed="rId4"/>
          <a:srcRect b="29963"/>
          <a:stretch/>
        </p:blipFill>
        <p:spPr>
          <a:xfrm>
            <a:off x="1838196" y="1615196"/>
            <a:ext cx="4230991" cy="3949582"/>
          </a:xfrm>
          <a:prstGeom prst="rect">
            <a:avLst/>
          </a:prstGeom>
        </p:spPr>
      </p:pic>
      <p:pic>
        <p:nvPicPr>
          <p:cNvPr id="3" name="Paveikslėlis 2"/>
          <p:cNvPicPr>
            <a:picLocks noChangeAspect="1"/>
          </p:cNvPicPr>
          <p:nvPr/>
        </p:nvPicPr>
        <p:blipFill rotWithShape="1">
          <a:blip r:embed="rId5"/>
          <a:srcRect l="38067" r="1632" b="25794"/>
          <a:stretch/>
        </p:blipFill>
        <p:spPr>
          <a:xfrm>
            <a:off x="6740434" y="2412030"/>
            <a:ext cx="4532812" cy="4184714"/>
          </a:xfrm>
          <a:prstGeom prst="rect">
            <a:avLst/>
          </a:prstGeom>
        </p:spPr>
      </p:pic>
    </p:spTree>
    <p:extLst>
      <p:ext uri="{BB962C8B-B14F-4D97-AF65-F5344CB8AC3E}">
        <p14:creationId xmlns:p14="http://schemas.microsoft.com/office/powerpoint/2010/main" val="3803080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pic>
        <p:nvPicPr>
          <p:cNvPr id="4" name="Paveikslėlis 3"/>
          <p:cNvPicPr>
            <a:picLocks noChangeAspect="1"/>
          </p:cNvPicPr>
          <p:nvPr/>
        </p:nvPicPr>
        <p:blipFill>
          <a:blip r:embed="rId2"/>
          <a:stretch>
            <a:fillRect/>
          </a:stretch>
        </p:blipFill>
        <p:spPr>
          <a:xfrm>
            <a:off x="2171701" y="1711666"/>
            <a:ext cx="5888936" cy="4893184"/>
          </a:xfrm>
          <a:prstGeom prst="rect">
            <a:avLst/>
          </a:prstGeom>
        </p:spPr>
      </p:pic>
      <p:sp>
        <p:nvSpPr>
          <p:cNvPr id="14" name="Stačiakampis 13"/>
          <p:cNvSpPr/>
          <p:nvPr/>
        </p:nvSpPr>
        <p:spPr>
          <a:xfrm>
            <a:off x="5114925" y="0"/>
            <a:ext cx="5715000" cy="1900236"/>
          </a:xfrm>
          <a:prstGeom prst="rect">
            <a:avLst/>
          </a:prstGeom>
          <a:solidFill>
            <a:srgbClr val="C9D2B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Stačiakampis 12"/>
          <p:cNvSpPr/>
          <p:nvPr/>
        </p:nvSpPr>
        <p:spPr>
          <a:xfrm>
            <a:off x="1414463" y="0"/>
            <a:ext cx="8929688" cy="1400175"/>
          </a:xfrm>
          <a:prstGeom prst="rect">
            <a:avLst/>
          </a:prstGeom>
          <a:solidFill>
            <a:srgbClr val="5F8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3600" dirty="0"/>
              <a:t>Tvarkomės prie daugiabučių ir </a:t>
            </a:r>
            <a:r>
              <a:rPr lang="lt-LT" sz="3600" dirty="0" smtClean="0"/>
              <a:t>sodybose...</a:t>
            </a:r>
            <a:endParaRPr lang="lt-LT" sz="3600" dirty="0"/>
          </a:p>
        </p:txBody>
      </p:sp>
      <p:pic>
        <p:nvPicPr>
          <p:cNvPr id="12" name="Paveikslėlis 11"/>
          <p:cNvPicPr>
            <a:picLocks noChangeAspect="1"/>
          </p:cNvPicPr>
          <p:nvPr/>
        </p:nvPicPr>
        <p:blipFill rotWithShape="1">
          <a:blip r:embed="rId3"/>
          <a:srcRect l="23248" r="53035"/>
          <a:stretch/>
        </p:blipFill>
        <p:spPr>
          <a:xfrm>
            <a:off x="-14288" y="0"/>
            <a:ext cx="1443038" cy="6901270"/>
          </a:xfrm>
          <a:prstGeom prst="rect">
            <a:avLst/>
          </a:prstGeom>
        </p:spPr>
      </p:pic>
    </p:spTree>
    <p:extLst>
      <p:ext uri="{BB962C8B-B14F-4D97-AF65-F5344CB8AC3E}">
        <p14:creationId xmlns:p14="http://schemas.microsoft.com/office/powerpoint/2010/main" val="28902942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pic>
        <p:nvPicPr>
          <p:cNvPr id="5" name="Paveikslėlis 4"/>
          <p:cNvPicPr>
            <a:picLocks noChangeAspect="1"/>
          </p:cNvPicPr>
          <p:nvPr/>
        </p:nvPicPr>
        <p:blipFill rotWithShape="1">
          <a:blip r:embed="rId2"/>
          <a:srcRect t="8097"/>
          <a:stretch/>
        </p:blipFill>
        <p:spPr>
          <a:xfrm rot="5400000">
            <a:off x="7759129" y="1551040"/>
            <a:ext cx="5712447" cy="2924694"/>
          </a:xfrm>
          <a:prstGeom prst="rect">
            <a:avLst/>
          </a:prstGeom>
        </p:spPr>
      </p:pic>
      <p:pic>
        <p:nvPicPr>
          <p:cNvPr id="2" name="Paveikslėlis 1"/>
          <p:cNvPicPr>
            <a:picLocks noChangeAspect="1"/>
          </p:cNvPicPr>
          <p:nvPr/>
        </p:nvPicPr>
        <p:blipFill>
          <a:blip r:embed="rId3"/>
          <a:stretch>
            <a:fillRect/>
          </a:stretch>
        </p:blipFill>
        <p:spPr>
          <a:xfrm>
            <a:off x="5405184" y="-43270"/>
            <a:ext cx="1438781" cy="6901270"/>
          </a:xfrm>
          <a:prstGeom prst="rect">
            <a:avLst/>
          </a:prstGeom>
        </p:spPr>
      </p:pic>
      <p:sp>
        <p:nvSpPr>
          <p:cNvPr id="13" name="Stačiakampis 12"/>
          <p:cNvSpPr/>
          <p:nvPr/>
        </p:nvSpPr>
        <p:spPr>
          <a:xfrm>
            <a:off x="0" y="1"/>
            <a:ext cx="6243638" cy="6858000"/>
          </a:xfrm>
          <a:prstGeom prst="rect">
            <a:avLst/>
          </a:prstGeom>
          <a:solidFill>
            <a:srgbClr val="5F8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3000"/>
              <a:t>Alytaus rajono gyventojai – vieni iš geriausiai regione rūšiuojančių atliekas. Rajone įrengti drabužių, maisto atliekų surinkimo konteineriai, įrenginėjamos naujos antžeminės atliekų surinkimo aikštelės. Visoje šalyje diegiama naujovė pasiekė ir Alytaus rajoną – trijose gyvenvietėse jau pastatyti specialūs konteineriai tekstilei. Dar tinkamus naudoti rūbus, avalynę, kitus tekstilės gaminius į konteinerius galima mesti ir Simne – Pavasario, Ateities ir Melioratorių gatvėse.</a:t>
            </a:r>
          </a:p>
          <a:p>
            <a:pPr algn="just"/>
            <a:endParaRPr lang="lt-LT" sz="3000" dirty="0"/>
          </a:p>
        </p:txBody>
      </p:sp>
      <p:pic>
        <p:nvPicPr>
          <p:cNvPr id="3" name="Paveikslėlis 2"/>
          <p:cNvPicPr>
            <a:picLocks noChangeAspect="1"/>
          </p:cNvPicPr>
          <p:nvPr/>
        </p:nvPicPr>
        <p:blipFill rotWithShape="1">
          <a:blip r:embed="rId4"/>
          <a:srcRect l="9360" r="11964"/>
          <a:stretch/>
        </p:blipFill>
        <p:spPr>
          <a:xfrm>
            <a:off x="6798344" y="157161"/>
            <a:ext cx="4945982" cy="4714876"/>
          </a:xfrm>
          <a:prstGeom prst="rect">
            <a:avLst/>
          </a:prstGeom>
        </p:spPr>
      </p:pic>
    </p:spTree>
    <p:extLst>
      <p:ext uri="{BB962C8B-B14F-4D97-AF65-F5344CB8AC3E}">
        <p14:creationId xmlns:p14="http://schemas.microsoft.com/office/powerpoint/2010/main" val="31786617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pic>
        <p:nvPicPr>
          <p:cNvPr id="5" name="Paveikslėlis 4"/>
          <p:cNvPicPr>
            <a:picLocks noChangeAspect="1"/>
          </p:cNvPicPr>
          <p:nvPr/>
        </p:nvPicPr>
        <p:blipFill rotWithShape="1">
          <a:blip r:embed="rId2"/>
          <a:srcRect t="8097"/>
          <a:stretch/>
        </p:blipFill>
        <p:spPr>
          <a:xfrm rot="5400000">
            <a:off x="10129579" y="4795580"/>
            <a:ext cx="1200147" cy="2924694"/>
          </a:xfrm>
          <a:prstGeom prst="rect">
            <a:avLst/>
          </a:prstGeom>
        </p:spPr>
      </p:pic>
      <p:pic>
        <p:nvPicPr>
          <p:cNvPr id="2" name="Paveikslėlis 1"/>
          <p:cNvPicPr>
            <a:picLocks noChangeAspect="1"/>
          </p:cNvPicPr>
          <p:nvPr/>
        </p:nvPicPr>
        <p:blipFill rotWithShape="1">
          <a:blip r:embed="rId3"/>
          <a:srcRect t="420"/>
          <a:stretch/>
        </p:blipFill>
        <p:spPr>
          <a:xfrm>
            <a:off x="5362321" y="-14288"/>
            <a:ext cx="1438781" cy="6872288"/>
          </a:xfrm>
          <a:prstGeom prst="rect">
            <a:avLst/>
          </a:prstGeom>
        </p:spPr>
      </p:pic>
      <p:sp>
        <p:nvSpPr>
          <p:cNvPr id="13" name="Stačiakampis 12"/>
          <p:cNvSpPr/>
          <p:nvPr/>
        </p:nvSpPr>
        <p:spPr>
          <a:xfrm>
            <a:off x="0" y="1"/>
            <a:ext cx="6243638" cy="6858000"/>
          </a:xfrm>
          <a:prstGeom prst="rect">
            <a:avLst/>
          </a:prstGeom>
          <a:solidFill>
            <a:srgbClr val="5F8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3600"/>
              <a:t>Simniškiai džiaugiasi ir atidarytu rūšiavimo centru Simne. Aikštelės vadovas Kęstutis Laniauskas džiaugiasi, kad gyventojai  aktyviai veža inertines atliekas, padangas, tekstilę, langų stiklus... atveža mainams ir geresnių daiktų. Rūšiuodami atliekas, kursime švaresnę aplinką.</a:t>
            </a:r>
            <a:endParaRPr lang="lt-LT" sz="3600" dirty="0"/>
          </a:p>
        </p:txBody>
      </p:sp>
      <p:pic>
        <p:nvPicPr>
          <p:cNvPr id="4" name="Paveikslėlis 3"/>
          <p:cNvPicPr>
            <a:picLocks noChangeAspect="1"/>
          </p:cNvPicPr>
          <p:nvPr/>
        </p:nvPicPr>
        <p:blipFill>
          <a:blip r:embed="rId4"/>
          <a:stretch>
            <a:fillRect/>
          </a:stretch>
        </p:blipFill>
        <p:spPr>
          <a:xfrm>
            <a:off x="6873590" y="814387"/>
            <a:ext cx="5102794" cy="3828620"/>
          </a:xfrm>
          <a:prstGeom prst="rect">
            <a:avLst/>
          </a:prstGeom>
        </p:spPr>
      </p:pic>
    </p:spTree>
    <p:extLst>
      <p:ext uri="{BB962C8B-B14F-4D97-AF65-F5344CB8AC3E}">
        <p14:creationId xmlns:p14="http://schemas.microsoft.com/office/powerpoint/2010/main" val="2574335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pic>
        <p:nvPicPr>
          <p:cNvPr id="7" name="Paveikslėlis 6"/>
          <p:cNvPicPr>
            <a:picLocks noChangeAspect="1"/>
          </p:cNvPicPr>
          <p:nvPr/>
        </p:nvPicPr>
        <p:blipFill>
          <a:blip r:embed="rId2"/>
          <a:stretch>
            <a:fillRect/>
          </a:stretch>
        </p:blipFill>
        <p:spPr>
          <a:xfrm>
            <a:off x="4532821" y="501338"/>
            <a:ext cx="2926334" cy="5712447"/>
          </a:xfrm>
          <a:prstGeom prst="rect">
            <a:avLst/>
          </a:prstGeom>
        </p:spPr>
      </p:pic>
      <p:pic>
        <p:nvPicPr>
          <p:cNvPr id="6" name="Paveikslėlis 5"/>
          <p:cNvPicPr>
            <a:picLocks noChangeAspect="1"/>
          </p:cNvPicPr>
          <p:nvPr/>
        </p:nvPicPr>
        <p:blipFill>
          <a:blip r:embed="rId3"/>
          <a:stretch>
            <a:fillRect/>
          </a:stretch>
        </p:blipFill>
        <p:spPr>
          <a:xfrm>
            <a:off x="5954775" y="2139505"/>
            <a:ext cx="5883150" cy="4407790"/>
          </a:xfrm>
          <a:prstGeom prst="rect">
            <a:avLst/>
          </a:prstGeom>
        </p:spPr>
      </p:pic>
      <p:pic>
        <p:nvPicPr>
          <p:cNvPr id="12" name="Paveikslėlis 11"/>
          <p:cNvPicPr>
            <a:picLocks noChangeAspect="1"/>
          </p:cNvPicPr>
          <p:nvPr/>
        </p:nvPicPr>
        <p:blipFill rotWithShape="1">
          <a:blip r:embed="rId4"/>
          <a:srcRect l="23248" r="53035"/>
          <a:stretch/>
        </p:blipFill>
        <p:spPr>
          <a:xfrm>
            <a:off x="-14288" y="0"/>
            <a:ext cx="1443038" cy="6901270"/>
          </a:xfrm>
          <a:prstGeom prst="rect">
            <a:avLst/>
          </a:prstGeom>
        </p:spPr>
      </p:pic>
      <p:pic>
        <p:nvPicPr>
          <p:cNvPr id="4" name="Paveikslėlis 3"/>
          <p:cNvPicPr>
            <a:picLocks noChangeAspect="1"/>
          </p:cNvPicPr>
          <p:nvPr/>
        </p:nvPicPr>
        <p:blipFill>
          <a:blip r:embed="rId5"/>
          <a:stretch>
            <a:fillRect/>
          </a:stretch>
        </p:blipFill>
        <p:spPr>
          <a:xfrm>
            <a:off x="1524922" y="120611"/>
            <a:ext cx="5084505" cy="3816427"/>
          </a:xfrm>
          <a:prstGeom prst="rect">
            <a:avLst/>
          </a:prstGeom>
        </p:spPr>
      </p:pic>
    </p:spTree>
    <p:extLst>
      <p:ext uri="{BB962C8B-B14F-4D97-AF65-F5344CB8AC3E}">
        <p14:creationId xmlns:p14="http://schemas.microsoft.com/office/powerpoint/2010/main" val="8597417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pic>
        <p:nvPicPr>
          <p:cNvPr id="5" name="Paveikslėlis 4"/>
          <p:cNvPicPr>
            <a:picLocks noChangeAspect="1"/>
          </p:cNvPicPr>
          <p:nvPr/>
        </p:nvPicPr>
        <p:blipFill>
          <a:blip r:embed="rId2"/>
          <a:stretch>
            <a:fillRect/>
          </a:stretch>
        </p:blipFill>
        <p:spPr>
          <a:xfrm rot="16200000">
            <a:off x="4275646" y="1231279"/>
            <a:ext cx="2926334" cy="5712447"/>
          </a:xfrm>
          <a:prstGeom prst="rect">
            <a:avLst/>
          </a:prstGeom>
        </p:spPr>
      </p:pic>
      <p:pic>
        <p:nvPicPr>
          <p:cNvPr id="12" name="Paveikslėlis 11"/>
          <p:cNvPicPr>
            <a:picLocks noChangeAspect="1"/>
          </p:cNvPicPr>
          <p:nvPr/>
        </p:nvPicPr>
        <p:blipFill rotWithShape="1">
          <a:blip r:embed="rId3"/>
          <a:srcRect l="23248" r="53035"/>
          <a:stretch/>
        </p:blipFill>
        <p:spPr>
          <a:xfrm>
            <a:off x="-14288" y="0"/>
            <a:ext cx="1443038" cy="6901270"/>
          </a:xfrm>
          <a:prstGeom prst="rect">
            <a:avLst/>
          </a:prstGeom>
        </p:spPr>
      </p:pic>
      <p:pic>
        <p:nvPicPr>
          <p:cNvPr id="2" name="Paveikslėlis 1"/>
          <p:cNvPicPr>
            <a:picLocks noChangeAspect="1"/>
          </p:cNvPicPr>
          <p:nvPr/>
        </p:nvPicPr>
        <p:blipFill>
          <a:blip r:embed="rId4"/>
          <a:stretch>
            <a:fillRect/>
          </a:stretch>
        </p:blipFill>
        <p:spPr>
          <a:xfrm>
            <a:off x="1810672" y="192049"/>
            <a:ext cx="5084505" cy="3816427"/>
          </a:xfrm>
          <a:prstGeom prst="rect">
            <a:avLst/>
          </a:prstGeom>
        </p:spPr>
      </p:pic>
      <p:pic>
        <p:nvPicPr>
          <p:cNvPr id="3" name="Paveikslėlis 2"/>
          <p:cNvPicPr>
            <a:picLocks noChangeAspect="1"/>
          </p:cNvPicPr>
          <p:nvPr/>
        </p:nvPicPr>
        <p:blipFill>
          <a:blip r:embed="rId5"/>
          <a:stretch>
            <a:fillRect/>
          </a:stretch>
        </p:blipFill>
        <p:spPr>
          <a:xfrm>
            <a:off x="5988492" y="2216085"/>
            <a:ext cx="5901439" cy="4426080"/>
          </a:xfrm>
          <a:prstGeom prst="rect">
            <a:avLst/>
          </a:prstGeom>
        </p:spPr>
      </p:pic>
    </p:spTree>
    <p:extLst>
      <p:ext uri="{BB962C8B-B14F-4D97-AF65-F5344CB8AC3E}">
        <p14:creationId xmlns:p14="http://schemas.microsoft.com/office/powerpoint/2010/main" val="22537337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214</Words>
  <Application>Microsoft Office PowerPoint</Application>
  <PresentationFormat>Pasirinktinai</PresentationFormat>
  <Paragraphs>12</Paragraphs>
  <Slides>12</Slides>
  <Notes>0</Notes>
  <HiddenSlides>0</HiddenSlides>
  <MMClips>0</MMClips>
  <ScaleCrop>false</ScaleCrop>
  <HeadingPairs>
    <vt:vector size="4" baseType="variant">
      <vt:variant>
        <vt:lpstr>Tema</vt:lpstr>
      </vt:variant>
      <vt:variant>
        <vt:i4>1</vt:i4>
      </vt:variant>
      <vt:variant>
        <vt:lpstr>Skaidrių pavadinimai</vt:lpstr>
      </vt:variant>
      <vt:variant>
        <vt:i4>12</vt:i4>
      </vt:variant>
    </vt:vector>
  </HeadingPairs>
  <TitlesOfParts>
    <vt:vector size="13" baseType="lpstr">
      <vt:lpstr>„Office“ tema</vt:lpstr>
      <vt:lpstr> ,,Jeigu kiekvienas šluotų ties savo durim, tai visa gatvė būtų švari“  (Aš ir aplink mane)  </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,,Jeigu kiekvienas šluotų ties savo durim, tai visa gatvė būtų švari“ (Aš ir aplink mane)</dc:title>
  <dc:creator>asus</dc:creator>
  <cp:lastModifiedBy>Kuno_kultura_bendras</cp:lastModifiedBy>
  <cp:revision>10</cp:revision>
  <dcterms:created xsi:type="dcterms:W3CDTF">2021-05-19T19:45:54Z</dcterms:created>
  <dcterms:modified xsi:type="dcterms:W3CDTF">2021-05-20T13:07:03Z</dcterms:modified>
</cp:coreProperties>
</file>