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178" y="-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6403-09BE-45FE-8236-0CFE00CA3EFF}" type="datetimeFigureOut">
              <a:rPr lang="lt-LT" smtClean="0"/>
              <a:t>2021.03.31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12A9-AFC6-45CA-B351-C6A837C1376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3334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6403-09BE-45FE-8236-0CFE00CA3EFF}" type="datetimeFigureOut">
              <a:rPr lang="lt-LT" smtClean="0"/>
              <a:t>2021.03.31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12A9-AFC6-45CA-B351-C6A837C1376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0905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6403-09BE-45FE-8236-0CFE00CA3EFF}" type="datetimeFigureOut">
              <a:rPr lang="lt-LT" smtClean="0"/>
              <a:t>2021.03.31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12A9-AFC6-45CA-B351-C6A837C13763}" type="slidenum">
              <a:rPr lang="lt-LT" smtClean="0"/>
              <a:t>‹#›</a:t>
            </a:fld>
            <a:endParaRPr lang="lt-L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8750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6403-09BE-45FE-8236-0CFE00CA3EFF}" type="datetimeFigureOut">
              <a:rPr lang="lt-LT" smtClean="0"/>
              <a:t>2021.03.31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12A9-AFC6-45CA-B351-C6A837C1376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77439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6403-09BE-45FE-8236-0CFE00CA3EFF}" type="datetimeFigureOut">
              <a:rPr lang="lt-LT" smtClean="0"/>
              <a:t>2021.03.31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12A9-AFC6-45CA-B351-C6A837C13763}" type="slidenum">
              <a:rPr lang="lt-LT" smtClean="0"/>
              <a:t>‹#›</a:t>
            </a:fld>
            <a:endParaRPr lang="lt-L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3398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6403-09BE-45FE-8236-0CFE00CA3EFF}" type="datetimeFigureOut">
              <a:rPr lang="lt-LT" smtClean="0"/>
              <a:t>2021.03.31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12A9-AFC6-45CA-B351-C6A837C1376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2596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6403-09BE-45FE-8236-0CFE00CA3EFF}" type="datetimeFigureOut">
              <a:rPr lang="lt-LT" smtClean="0"/>
              <a:t>2021.03.31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12A9-AFC6-45CA-B351-C6A837C1376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53380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6403-09BE-45FE-8236-0CFE00CA3EFF}" type="datetimeFigureOut">
              <a:rPr lang="lt-LT" smtClean="0"/>
              <a:t>2021.03.31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12A9-AFC6-45CA-B351-C6A837C1376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8652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6403-09BE-45FE-8236-0CFE00CA3EFF}" type="datetimeFigureOut">
              <a:rPr lang="lt-LT" smtClean="0"/>
              <a:t>2021.03.31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12A9-AFC6-45CA-B351-C6A837C1376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9260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6403-09BE-45FE-8236-0CFE00CA3EFF}" type="datetimeFigureOut">
              <a:rPr lang="lt-LT" smtClean="0"/>
              <a:t>2021.03.31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12A9-AFC6-45CA-B351-C6A837C1376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47074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6403-09BE-45FE-8236-0CFE00CA3EFF}" type="datetimeFigureOut">
              <a:rPr lang="lt-LT" smtClean="0"/>
              <a:t>2021.03.31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12A9-AFC6-45CA-B351-C6A837C1376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3140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6403-09BE-45FE-8236-0CFE00CA3EFF}" type="datetimeFigureOut">
              <a:rPr lang="lt-LT" smtClean="0"/>
              <a:t>2021.03.31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12A9-AFC6-45CA-B351-C6A837C1376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33476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6403-09BE-45FE-8236-0CFE00CA3EFF}" type="datetimeFigureOut">
              <a:rPr lang="lt-LT" smtClean="0"/>
              <a:t>2021.03.31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12A9-AFC6-45CA-B351-C6A837C1376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0236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6403-09BE-45FE-8236-0CFE00CA3EFF}" type="datetimeFigureOut">
              <a:rPr lang="lt-LT" smtClean="0"/>
              <a:t>2021.03.31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12A9-AFC6-45CA-B351-C6A837C1376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83792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6403-09BE-45FE-8236-0CFE00CA3EFF}" type="datetimeFigureOut">
              <a:rPr lang="lt-LT" smtClean="0"/>
              <a:t>2021.03.31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12A9-AFC6-45CA-B351-C6A837C1376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89316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12A9-AFC6-45CA-B351-C6A837C13763}" type="slidenum">
              <a:rPr lang="lt-LT" smtClean="0"/>
              <a:t>‹#›</a:t>
            </a:fld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6403-09BE-45FE-8236-0CFE00CA3EFF}" type="datetimeFigureOut">
              <a:rPr lang="lt-LT" smtClean="0"/>
              <a:t>2021.03.31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22881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6403-09BE-45FE-8236-0CFE00CA3EFF}" type="datetimeFigureOut">
              <a:rPr lang="lt-LT" smtClean="0"/>
              <a:t>2021.03.31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87612A9-AFC6-45CA-B351-C6A837C1376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6769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3397857"/>
          </a:xfrm>
        </p:spPr>
        <p:txBody>
          <a:bodyPr>
            <a:normAutofit/>
          </a:bodyPr>
          <a:lstStyle/>
          <a:p>
            <a:pPr algn="ctr"/>
            <a:r>
              <a:rPr lang="lt-LT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Klaipėdos Liudviko Stulpino progimnazija</a:t>
            </a:r>
            <a:br>
              <a:rPr lang="lt-LT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 klasė</a:t>
            </a:r>
            <a:endParaRPr lang="lt-LT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aveikslėlis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117" y="3188473"/>
            <a:ext cx="6209969" cy="354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99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4" y="365760"/>
            <a:ext cx="3854528" cy="1554480"/>
          </a:xfrm>
        </p:spPr>
        <p:txBody>
          <a:bodyPr>
            <a:noAutofit/>
          </a:bodyPr>
          <a:lstStyle/>
          <a:p>
            <a:r>
              <a:rPr lang="lt-LT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Jei nori būti stiprus,</a:t>
            </a:r>
            <a:br>
              <a:rPr lang="lt-LT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 sportuok visus metus.</a:t>
            </a:r>
            <a:endParaRPr lang="lt-LT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7473" y="1219955"/>
            <a:ext cx="6253003" cy="4840207"/>
          </a:xfrm>
        </p:spPr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3989491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1920240"/>
            <a:ext cx="4402183" cy="493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10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Jeigu nori būti sveikas ir nesirgti niekada,</a:t>
            </a:r>
            <a:b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Reikia </a:t>
            </a:r>
            <a:r>
              <a:rPr lang="lt-LT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valgyt</a:t>
            </a:r>
            <a: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vitaminus ir sportuoti visada.</a:t>
            </a:r>
            <a:endParaRPr lang="lt-LT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Turinio vietos rezervavimo ženklas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126" y="2415179"/>
            <a:ext cx="4705531" cy="3735977"/>
          </a:xfrm>
        </p:spPr>
      </p:pic>
      <p:pic>
        <p:nvPicPr>
          <p:cNvPr id="9" name="Turinio vietos rezervavimo ženklas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19" y="1930400"/>
            <a:ext cx="4153989" cy="4705532"/>
          </a:xfrm>
        </p:spPr>
      </p:pic>
    </p:spTree>
    <p:extLst>
      <p:ext uri="{BB962C8B-B14F-4D97-AF65-F5344CB8AC3E}">
        <p14:creationId xmlns:p14="http://schemas.microsoft.com/office/powerpoint/2010/main" val="3138102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/>
          <p:cNvSpPr>
            <a:spLocks noGrp="1"/>
          </p:cNvSpPr>
          <p:nvPr>
            <p:ph type="title"/>
          </p:nvPr>
        </p:nvSpPr>
        <p:spPr>
          <a:xfrm>
            <a:off x="677334" y="744583"/>
            <a:ext cx="3854528" cy="1789611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11" name="Turinio vietos rezervavimo ženklas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3403" y="949051"/>
            <a:ext cx="5887245" cy="5016255"/>
          </a:xfrm>
        </p:spPr>
      </p:pic>
      <p:sp>
        <p:nvSpPr>
          <p:cNvPr id="10" name="Teksto vietos rezervavimo ženklas 9"/>
          <p:cNvSpPr>
            <a:spLocks noGrp="1"/>
          </p:cNvSpPr>
          <p:nvPr>
            <p:ph type="body" sz="half" idx="2"/>
          </p:nvPr>
        </p:nvSpPr>
        <p:spPr>
          <a:xfrm>
            <a:off x="677334" y="3043645"/>
            <a:ext cx="3854528" cy="3500845"/>
          </a:xfrm>
        </p:spPr>
        <p:txBody>
          <a:bodyPr>
            <a:normAutofit/>
          </a:bodyPr>
          <a:lstStyle/>
          <a:p>
            <a:r>
              <a:rPr lang="lt-LT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Žiemužė baltapūkė</a:t>
            </a:r>
          </a:p>
          <a:p>
            <a:r>
              <a:rPr lang="lt-LT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Pasakė mums: ,,Eime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lt-LT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r>
              <a:rPr lang="lt-LT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Nusivedė ant kalno</a:t>
            </a:r>
          </a:p>
          <a:p>
            <a:r>
              <a:rPr lang="lt-LT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 daug mažų draugų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 veidukus, ir delnus</a:t>
            </a:r>
          </a:p>
          <a:p>
            <a:r>
              <a:rPr lang="lt-LT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Patrynė mums sniegu.</a:t>
            </a:r>
            <a:endParaRPr lang="lt-LT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aveikslėlis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513557"/>
            <a:ext cx="3854528" cy="253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10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4" y="744583"/>
            <a:ext cx="3854528" cy="1240971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66383" y="1125460"/>
            <a:ext cx="6122375" cy="4898570"/>
          </a:xfrm>
        </p:spPr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77334" y="2286000"/>
            <a:ext cx="4652312" cy="4349933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513557"/>
            <a:ext cx="4913569" cy="61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17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/>
          <p:cNvSpPr>
            <a:spLocks noGrp="1"/>
          </p:cNvSpPr>
          <p:nvPr>
            <p:ph type="title"/>
          </p:nvPr>
        </p:nvSpPr>
        <p:spPr>
          <a:xfrm>
            <a:off x="677333" y="235131"/>
            <a:ext cx="9616197" cy="979715"/>
          </a:xfrm>
        </p:spPr>
        <p:txBody>
          <a:bodyPr>
            <a:noAutofit/>
          </a:bodyPr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Statyti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besmegenius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sportas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Mums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atrodo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taip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Turinio vietos rezervavimo ženklas 1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581241"/>
            <a:ext cx="3808942" cy="4976314"/>
          </a:xfrm>
        </p:spPr>
      </p:pic>
      <p:pic>
        <p:nvPicPr>
          <p:cNvPr id="17" name="Turinio vietos rezervavimo ženklas 1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1581241"/>
            <a:ext cx="5204006" cy="4976314"/>
          </a:xfrm>
        </p:spPr>
      </p:pic>
    </p:spTree>
    <p:extLst>
      <p:ext uri="{BB962C8B-B14F-4D97-AF65-F5344CB8AC3E}">
        <p14:creationId xmlns:p14="http://schemas.microsoft.com/office/powerpoint/2010/main" val="2880770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Toks darbas ir grūdina, ir stiprina, ir nuotaiką pakelia</a:t>
            </a:r>
            <a:endParaRPr lang="lt-LT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Turinio vietos rezervavimo ženklas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" y="1930400"/>
            <a:ext cx="3500846" cy="4731657"/>
          </a:xfrm>
        </p:spPr>
      </p:pic>
      <p:pic>
        <p:nvPicPr>
          <p:cNvPr id="8" name="Turinio vietos rezervavimo ženklas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525" y="1930400"/>
            <a:ext cx="3618411" cy="4731657"/>
          </a:xfrm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296" y="1930400"/>
            <a:ext cx="3788229" cy="473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23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Žiemą kamuoliu nepažaisi, bet galima džiaugtis ir sniego kamuoliais.</a:t>
            </a:r>
            <a:endParaRPr lang="lt-LT" b="1" dirty="0">
              <a:solidFill>
                <a:srgbClr val="002060"/>
              </a:solidFill>
            </a:endParaRP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" y="1930400"/>
            <a:ext cx="3670663" cy="4731657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646" y="2233749"/>
            <a:ext cx="3513909" cy="3892732"/>
          </a:xfr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1" y="2037806"/>
            <a:ext cx="3409406" cy="443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34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t-LT" sz="2400" b="1" dirty="0">
                <a:solidFill>
                  <a:srgbClr val="002060"/>
                </a:solidFill>
              </a:rPr>
              <a:t>V</a:t>
            </a:r>
            <a:r>
              <a:rPr lang="lt-LT" sz="2400" b="1" dirty="0" smtClean="0">
                <a:solidFill>
                  <a:srgbClr val="002060"/>
                </a:solidFill>
              </a:rPr>
              <a:t>aikščiodamas gamtoje pakvėpuoji grynu oru, pamatai mėlyną dangų, pajunti vėjo žvarbumą, išgirsti sniego girgždėjimą, pasisemi jėgų ir vėl gali grįžti į virtualią mokyklą.</a:t>
            </a:r>
            <a:endParaRPr lang="lt-LT" sz="2400" b="1" dirty="0">
              <a:solidFill>
                <a:srgbClr val="002060"/>
              </a:solidFill>
            </a:endParaRPr>
          </a:p>
        </p:txBody>
      </p:sp>
      <p:pic>
        <p:nvPicPr>
          <p:cNvPr id="9" name="Turinio vietos rezervavimo ženklas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721" y="2736462"/>
            <a:ext cx="4462285" cy="3310533"/>
          </a:xfrm>
        </p:spPr>
      </p:pic>
      <p:pic>
        <p:nvPicPr>
          <p:cNvPr id="10" name="Turinio vietos rezervavimo ženklas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32" y="2160585"/>
            <a:ext cx="3520572" cy="4462286"/>
          </a:xfrm>
        </p:spPr>
      </p:pic>
      <p:pic>
        <p:nvPicPr>
          <p:cNvPr id="13" name="Paveikslėlis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44938" y="2635354"/>
            <a:ext cx="4462285" cy="351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74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982686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Gerkit, vaikai, vitaminų – būkite sveiki.</a:t>
            </a:r>
            <a:b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Sveikam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kūne, sveika siela ir vaikai geri.</a:t>
            </a:r>
            <a:b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Sveikata – tai geras ūpas</a:t>
            </a:r>
            <a:b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laimingi mes visi.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Ū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KIME </a:t>
            </a:r>
            <a: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SVEIKI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pic>
        <p:nvPicPr>
          <p:cNvPr id="9" name="Turinio vietos rezervavimo ženklas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0" y="3592286"/>
            <a:ext cx="4781006" cy="3265714"/>
          </a:xfrm>
        </p:spPr>
      </p:pic>
    </p:spTree>
    <p:extLst>
      <p:ext uri="{BB962C8B-B14F-4D97-AF65-F5344CB8AC3E}">
        <p14:creationId xmlns:p14="http://schemas.microsoft.com/office/powerpoint/2010/main" val="1493121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/>
          <p:cNvSpPr>
            <a:spLocks noGrp="1"/>
          </p:cNvSpPr>
          <p:nvPr>
            <p:ph type="title"/>
          </p:nvPr>
        </p:nvSpPr>
        <p:spPr>
          <a:xfrm>
            <a:off x="677334" y="1515290"/>
            <a:ext cx="8596668" cy="5342709"/>
          </a:xfrm>
        </p:spPr>
        <p:txBody>
          <a:bodyPr>
            <a:normAutofit/>
          </a:bodyPr>
          <a:lstStyle/>
          <a:p>
            <a:pPr algn="ctr"/>
            <a:r>
              <a:rPr lang="lt-LT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AČIŪ UŽ DĖMESĮ</a:t>
            </a:r>
            <a:endParaRPr lang="lt-LT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39" y="2614612"/>
            <a:ext cx="7171509" cy="404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7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/>
          <p:cNvSpPr>
            <a:spLocks noGrp="1"/>
          </p:cNvSpPr>
          <p:nvPr>
            <p:ph type="title"/>
          </p:nvPr>
        </p:nvSpPr>
        <p:spPr>
          <a:xfrm>
            <a:off x="838200" y="325936"/>
            <a:ext cx="10515600" cy="2965903"/>
          </a:xfrm>
        </p:spPr>
        <p:txBody>
          <a:bodyPr>
            <a:noAutofit/>
          </a:bodyPr>
          <a:lstStyle/>
          <a:p>
            <a:pPr algn="ctr"/>
            <a:r>
              <a:rPr lang="lt-LT" sz="4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Konferencija ,,Aukime sveiki“</a:t>
            </a:r>
            <a:br>
              <a:rPr lang="lt-LT" sz="4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4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Grūdinimasis </a:t>
            </a:r>
            <a:r>
              <a:rPr lang="lt-LT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 fizinis aktyvumas – sveikatos </a:t>
            </a:r>
            <a:r>
              <a:rPr lang="lt-LT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šaltinis</a:t>
            </a:r>
            <a:br>
              <a:rPr lang="lt-LT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570" y="3411110"/>
            <a:ext cx="5502303" cy="300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97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vadinimas 5"/>
          <p:cNvSpPr>
            <a:spLocks noGrp="1"/>
          </p:cNvSpPr>
          <p:nvPr>
            <p:ph type="title"/>
          </p:nvPr>
        </p:nvSpPr>
        <p:spPr>
          <a:xfrm>
            <a:off x="677335" y="404950"/>
            <a:ext cx="8596668" cy="1763484"/>
          </a:xfrm>
        </p:spPr>
        <p:txBody>
          <a:bodyPr>
            <a:normAutofit/>
          </a:bodyPr>
          <a:lstStyle/>
          <a:p>
            <a:pPr algn="ctr"/>
            <a: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Sveikata – didžiausias turtas ir ją reikia tausoti nuo mažų dienų</a:t>
            </a:r>
            <a:endParaRPr lang="lt-LT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ksto vietos rezervavimo ženklas 6"/>
          <p:cNvSpPr>
            <a:spLocks noGrp="1"/>
          </p:cNvSpPr>
          <p:nvPr>
            <p:ph type="body" idx="1"/>
          </p:nvPr>
        </p:nvSpPr>
        <p:spPr>
          <a:xfrm>
            <a:off x="677335" y="3095897"/>
            <a:ext cx="8596668" cy="3500846"/>
          </a:xfrm>
        </p:spPr>
        <p:txBody>
          <a:bodyPr>
            <a:normAutofit lnSpcReduction="10000"/>
          </a:bodyPr>
          <a:lstStyle/>
          <a:p>
            <a:pPr algn="ctr"/>
            <a:r>
              <a:rPr lang="lt-LT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 taip ir darome. Rudenį klasėje vykdėme projektą ,,Vitaminų paradas“, dalyvaujame projekte ,,Sveikata visus metus“, sportuojame ir stengiamės grūdintis.</a:t>
            </a:r>
          </a:p>
          <a:p>
            <a:pPr algn="ctr"/>
            <a:r>
              <a:rPr lang="lt-LT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Nors... Dabar tai daryti nelengva.</a:t>
            </a:r>
          </a:p>
          <a:p>
            <a:pPr algn="ctr"/>
            <a:endParaRPr lang="lt-LT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t-LT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121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/>
          <p:cNvSpPr>
            <a:spLocks noGrp="1"/>
          </p:cNvSpPr>
          <p:nvPr>
            <p:ph type="ctrTitle"/>
          </p:nvPr>
        </p:nvSpPr>
        <p:spPr>
          <a:xfrm>
            <a:off x="1507067" y="235131"/>
            <a:ext cx="7766936" cy="4206240"/>
          </a:xfrm>
        </p:spPr>
        <p:txBody>
          <a:bodyPr>
            <a:noAutofit/>
          </a:bodyPr>
          <a:lstStyle/>
          <a:p>
            <a:pPr algn="l"/>
            <a:r>
              <a:rPr lang="lt-LT" sz="3600" b="1" dirty="0" smtClean="0">
                <a:solidFill>
                  <a:srgbClr val="002060"/>
                </a:solidFill>
              </a:rPr>
              <a:t>Juk epidemija užėjo </a:t>
            </a:r>
            <a:br>
              <a:rPr lang="lt-LT" sz="3600" b="1" dirty="0" smtClean="0">
                <a:solidFill>
                  <a:srgbClr val="002060"/>
                </a:solidFill>
              </a:rPr>
            </a:br>
            <a:r>
              <a:rPr lang="lt-LT" sz="3600" b="1" dirty="0" smtClean="0">
                <a:solidFill>
                  <a:srgbClr val="002060"/>
                </a:solidFill>
              </a:rPr>
              <a:t>Ir mokykloj, ir darbe.</a:t>
            </a:r>
            <a:br>
              <a:rPr lang="lt-LT" sz="3600" b="1" dirty="0" smtClean="0">
                <a:solidFill>
                  <a:srgbClr val="002060"/>
                </a:solidFill>
              </a:rPr>
            </a:br>
            <a:r>
              <a:rPr lang="lt-LT" sz="3600" b="1" dirty="0" smtClean="0">
                <a:solidFill>
                  <a:srgbClr val="002060"/>
                </a:solidFill>
              </a:rPr>
              <a:t>Visi </a:t>
            </a:r>
            <a:r>
              <a:rPr lang="lt-LT" sz="3600" b="1" dirty="0" err="1" smtClean="0">
                <a:solidFill>
                  <a:srgbClr val="002060"/>
                </a:solidFill>
              </a:rPr>
              <a:t>sirgt</a:t>
            </a:r>
            <a:r>
              <a:rPr lang="lt-LT" sz="3600" b="1" dirty="0" smtClean="0">
                <a:solidFill>
                  <a:srgbClr val="002060"/>
                </a:solidFill>
              </a:rPr>
              <a:t> labai pradėjo</a:t>
            </a:r>
            <a:br>
              <a:rPr lang="lt-LT" sz="3600" b="1" dirty="0" smtClean="0">
                <a:solidFill>
                  <a:srgbClr val="002060"/>
                </a:solidFill>
              </a:rPr>
            </a:br>
            <a:r>
              <a:rPr lang="lt-LT" sz="3600" b="1" dirty="0" smtClean="0">
                <a:solidFill>
                  <a:srgbClr val="002060"/>
                </a:solidFill>
              </a:rPr>
              <a:t>Ta pačia baisia liga.</a:t>
            </a:r>
            <a:br>
              <a:rPr lang="lt-LT" sz="3600" b="1" dirty="0" smtClean="0">
                <a:solidFill>
                  <a:srgbClr val="002060"/>
                </a:solidFill>
              </a:rPr>
            </a:br>
            <a:r>
              <a:rPr lang="lt-LT" sz="3600" dirty="0">
                <a:solidFill>
                  <a:srgbClr val="002060"/>
                </a:solidFill>
              </a:rPr>
              <a:t/>
            </a:r>
            <a:br>
              <a:rPr lang="lt-LT" sz="3600" dirty="0">
                <a:solidFill>
                  <a:srgbClr val="002060"/>
                </a:solidFill>
              </a:rPr>
            </a:br>
            <a:endParaRPr lang="lt-LT" sz="3600" dirty="0">
              <a:solidFill>
                <a:srgbClr val="002060"/>
              </a:solidFill>
            </a:endParaRPr>
          </a:p>
        </p:txBody>
      </p:sp>
      <p:sp>
        <p:nvSpPr>
          <p:cNvPr id="5" name="Antrinis pavadinimas 4"/>
          <p:cNvSpPr>
            <a:spLocks noGrp="1"/>
          </p:cNvSpPr>
          <p:nvPr>
            <p:ph type="subTitle" idx="1"/>
          </p:nvPr>
        </p:nvSpPr>
        <p:spPr>
          <a:xfrm>
            <a:off x="1507067" y="4010296"/>
            <a:ext cx="7766936" cy="2730137"/>
          </a:xfrm>
        </p:spPr>
        <p:txBody>
          <a:bodyPr>
            <a:noAutofit/>
          </a:bodyPr>
          <a:lstStyle/>
          <a:p>
            <a:pPr algn="l"/>
            <a:r>
              <a:rPr lang="lt-LT" sz="3600" b="1" dirty="0" smtClean="0">
                <a:solidFill>
                  <a:srgbClr val="002060"/>
                </a:solidFill>
              </a:rPr>
              <a:t>Mamą krečia drebulys,</a:t>
            </a:r>
          </a:p>
          <a:p>
            <a:pPr algn="l"/>
            <a:r>
              <a:rPr lang="lt-LT" sz="3600" b="1" dirty="0">
                <a:solidFill>
                  <a:srgbClr val="002060"/>
                </a:solidFill>
              </a:rPr>
              <a:t>K</a:t>
            </a:r>
            <a:r>
              <a:rPr lang="lt-LT" sz="3600" b="1" dirty="0" smtClean="0">
                <a:solidFill>
                  <a:srgbClr val="002060"/>
                </a:solidFill>
              </a:rPr>
              <a:t>osulys kankina tėtį.</a:t>
            </a:r>
          </a:p>
          <a:p>
            <a:pPr algn="l"/>
            <a:r>
              <a:rPr lang="lt-LT" sz="3600" b="1" dirty="0" smtClean="0">
                <a:solidFill>
                  <a:srgbClr val="002060"/>
                </a:solidFill>
              </a:rPr>
              <a:t>O vaikai tik iš toli mokyklą,</a:t>
            </a:r>
          </a:p>
          <a:p>
            <a:pPr algn="l"/>
            <a:r>
              <a:rPr lang="lt-LT" sz="3600" b="1" dirty="0">
                <a:solidFill>
                  <a:srgbClr val="002060"/>
                </a:solidFill>
              </a:rPr>
              <a:t>P</a:t>
            </a:r>
            <a:r>
              <a:rPr lang="lt-LT" sz="3600" b="1" dirty="0" smtClean="0">
                <a:solidFill>
                  <a:srgbClr val="002060"/>
                </a:solidFill>
              </a:rPr>
              <a:t>amatyti gali. </a:t>
            </a:r>
            <a:endParaRPr lang="lt-LT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69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7314"/>
          </a:xfrm>
        </p:spPr>
        <p:txBody>
          <a:bodyPr>
            <a:normAutofit/>
          </a:bodyPr>
          <a:lstStyle/>
          <a:p>
            <a:pPr algn="ctr"/>
            <a:r>
              <a:rPr lang="lt-LT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 žinome, kodėl reikia sportuoti.</a:t>
            </a:r>
            <a:endParaRPr lang="lt-LT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77334" y="1436915"/>
            <a:ext cx="8596668" cy="5107576"/>
          </a:xfrm>
        </p:spPr>
        <p:txBody>
          <a:bodyPr>
            <a:normAutofit/>
          </a:bodyPr>
          <a:lstStyle/>
          <a:p>
            <a:r>
              <a:rPr lang="lt-LT" sz="4000" b="1" dirty="0" smtClean="0">
                <a:solidFill>
                  <a:srgbClr val="7030A0"/>
                </a:solidFill>
              </a:rPr>
              <a:t>Ogi, kad turėtume sveikatos, būtume stiprūs, turėtume raumenų, jėgų, energijos, </a:t>
            </a:r>
          </a:p>
          <a:p>
            <a:r>
              <a:rPr lang="lt-LT" sz="4000" b="1" dirty="0" smtClean="0">
                <a:solidFill>
                  <a:srgbClr val="7030A0"/>
                </a:solidFill>
              </a:rPr>
              <a:t>būtume geros nuotaikos, nesirgtume, nebūtume mieguisti, nelaimingi, aptingę, nusilpę, </a:t>
            </a:r>
          </a:p>
          <a:p>
            <a:r>
              <a:rPr lang="lt-LT" sz="4000" b="1" dirty="0" smtClean="0">
                <a:solidFill>
                  <a:srgbClr val="7030A0"/>
                </a:solidFill>
              </a:rPr>
              <a:t>kad nepriaugtume svorio.</a:t>
            </a:r>
            <a:endParaRPr lang="lt-LT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45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 žinote, koks žmogus yra užsigrūdinęs?</a:t>
            </a:r>
            <a:b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 žmogus, kuris:</a:t>
            </a:r>
            <a:endParaRPr lang="lt-LT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75342"/>
          </a:xfrm>
        </p:spPr>
        <p:txBody>
          <a:bodyPr>
            <a:normAutofit/>
          </a:bodyPr>
          <a:lstStyle/>
          <a:p>
            <a:r>
              <a:rPr lang="lt-LT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Prausiasi po šaltu dušu ir nebijo žiemą lipti į šaltą ežero vandenį</a:t>
            </a:r>
          </a:p>
          <a:p>
            <a:r>
              <a:rPr lang="lt-LT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Nebijo šalčio ir visai nieko nebijo</a:t>
            </a:r>
          </a:p>
          <a:p>
            <a:r>
              <a:rPr lang="lt-LT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Gali išsirengęs pasivolioti sniege</a:t>
            </a:r>
          </a:p>
          <a:p>
            <a:r>
              <a:rPr lang="lt-LT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 žiemą vaikšto neprisirengęs šiltų rūbų</a:t>
            </a:r>
          </a:p>
          <a:p>
            <a:r>
              <a:rPr lang="lt-LT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Valgo tik sveiką maistą</a:t>
            </a:r>
            <a:endParaRPr lang="lt-LT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0387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Karantino metu sporto salės uždarytos, todėl tenka mankštintis namuose</a:t>
            </a:r>
            <a:endParaRPr lang="lt-LT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Turinio vietos rezervavimo ženklas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6782" y="2399643"/>
            <a:ext cx="4410033" cy="3931919"/>
          </a:xfrm>
        </p:spPr>
      </p:pic>
      <p:pic>
        <p:nvPicPr>
          <p:cNvPr id="9" name="Turinio vietos rezervavimo ženklas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132" y="2160588"/>
            <a:ext cx="4647452" cy="4410031"/>
          </a:xfrm>
        </p:spPr>
      </p:pic>
    </p:spTree>
    <p:extLst>
      <p:ext uri="{BB962C8B-B14F-4D97-AF65-F5344CB8AC3E}">
        <p14:creationId xmlns:p14="http://schemas.microsoft.com/office/powerpoint/2010/main" val="2806159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vadinima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>
                <a:solidFill>
                  <a:srgbClr val="002060"/>
                </a:solidFill>
              </a:rPr>
              <a:t>Kad būtų smagiau pasiimu savo žaisliuką</a:t>
            </a:r>
            <a:endParaRPr lang="lt-LT" b="1" dirty="0">
              <a:solidFill>
                <a:srgbClr val="002060"/>
              </a:solidFill>
            </a:endParaRPr>
          </a:p>
        </p:txBody>
      </p:sp>
      <p:pic>
        <p:nvPicPr>
          <p:cNvPr id="13" name="Turinio vietos rezervavimo ženklas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713" y="2395585"/>
            <a:ext cx="4679408" cy="3749040"/>
          </a:xfrm>
        </p:spPr>
      </p:pic>
      <p:pic>
        <p:nvPicPr>
          <p:cNvPr id="14" name="Turinio vietos rezervavimo ženklas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1930400"/>
            <a:ext cx="5021126" cy="4679409"/>
          </a:xfrm>
        </p:spPr>
      </p:pic>
    </p:spTree>
    <p:extLst>
      <p:ext uri="{BB962C8B-B14F-4D97-AF65-F5344CB8AC3E}">
        <p14:creationId xmlns:p14="http://schemas.microsoft.com/office/powerpoint/2010/main" val="3068391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>
            <a:noAutofit/>
          </a:bodyPr>
          <a:lstStyle/>
          <a:p>
            <a:pPr algn="ctr"/>
            <a:r>
              <a:rPr lang="lt-LT" sz="2800" b="1" dirty="0" smtClean="0">
                <a:solidFill>
                  <a:srgbClr val="002060"/>
                </a:solidFill>
              </a:rPr>
              <a:t>Klasėje su draugais daug smagiau, o namuose mankštintis tenka vienam</a:t>
            </a:r>
            <a:endParaRPr lang="lt-LT" sz="2800" b="1" dirty="0">
              <a:solidFill>
                <a:srgbClr val="002060"/>
              </a:solidFill>
            </a:endParaRPr>
          </a:p>
        </p:txBody>
      </p:sp>
      <p:pic>
        <p:nvPicPr>
          <p:cNvPr id="9" name="Turinio vietos rezervavimo ženklas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661" y="104504"/>
            <a:ext cx="4882121" cy="6531428"/>
          </a:xfrm>
        </p:spPr>
      </p:pic>
      <p:sp>
        <p:nvSpPr>
          <p:cNvPr id="7" name="Teksto vietos rezervavimo ženklas 6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3858862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12" name="Paveikslėlis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777068"/>
            <a:ext cx="3854528" cy="385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25820"/>
      </p:ext>
    </p:extLst>
  </p:cSld>
  <p:clrMapOvr>
    <a:masterClrMapping/>
  </p:clrMapOvr>
</p:sld>
</file>

<file path=ppt/theme/theme1.xml><?xml version="1.0" encoding="utf-8"?>
<a:theme xmlns:a="http://schemas.openxmlformats.org/drawingml/2006/main" name="Briaunota">
  <a:themeElements>
    <a:clrScheme name="Briauno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Briauno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auno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475</TotalTime>
  <Words>296</Words>
  <Application>Microsoft Office PowerPoint</Application>
  <PresentationFormat>Pasirinktinai</PresentationFormat>
  <Paragraphs>37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19</vt:i4>
      </vt:variant>
    </vt:vector>
  </HeadingPairs>
  <TitlesOfParts>
    <vt:vector size="20" baseType="lpstr">
      <vt:lpstr>Briaunota</vt:lpstr>
      <vt:lpstr>Klaipėdos Liudviko Stulpino progimnazija 1 c klasė</vt:lpstr>
      <vt:lpstr>Konferencija ,,Aukime sveiki“  Grūdinimasis ir fizinis aktyvumas – sveikatos šaltinis </vt:lpstr>
      <vt:lpstr>Sveikata – didžiausias turtas ir ją reikia tausoti nuo mažų dienų</vt:lpstr>
      <vt:lpstr>Juk epidemija užėjo  Ir mokykloj, ir darbe. Visi sirgt labai pradėjo Ta pačia baisia liga.  </vt:lpstr>
      <vt:lpstr>Mes žinome, kodėl reikia sportuoti.</vt:lpstr>
      <vt:lpstr>Ar žinote, koks žmogus yra užsigrūdinęs? Tai žmogus, kuris:</vt:lpstr>
      <vt:lpstr>Karantino metu sporto salės uždarytos, todėl tenka mankštintis namuose</vt:lpstr>
      <vt:lpstr>Kad būtų smagiau pasiimu savo žaisliuką</vt:lpstr>
      <vt:lpstr>Klasėje su draugais daug smagiau, o namuose mankštintis tenka vienam</vt:lpstr>
      <vt:lpstr>Jei nori būti stiprus, Tai sportuok visus metus.</vt:lpstr>
      <vt:lpstr>Jeigu nori būti sveikas ir nesirgti niekada, Reikia valgyt vitaminus ir sportuoti visada.</vt:lpstr>
      <vt:lpstr>PowerPoint pristatymas</vt:lpstr>
      <vt:lpstr>PowerPoint pristatymas</vt:lpstr>
      <vt:lpstr>Statyti besmegenius – ar tai sportas? Mums atrodo, kad taip.</vt:lpstr>
      <vt:lpstr>Toks darbas ir grūdina, ir stiprina, ir nuotaiką pakelia</vt:lpstr>
      <vt:lpstr>Žiemą kamuoliu nepažaisi, bet galima džiaugtis ir sniego kamuoliais.</vt:lpstr>
      <vt:lpstr>Vaikščiodamas gamtoje pakvėpuoji grynu oru, pamatai mėlyną dangų, pajunti vėjo žvarbumą, išgirsti sniego girgždėjimą, pasisemi jėgų ir vėl gali grįžti į virtualią mokyklą.</vt:lpstr>
      <vt:lpstr>Gerkit, vaikai, vitaminų – būkite sveiki. Sveikame kūne, sveika siela ir vaikai geri. Sveikata – tai geras ūpas ir laimingi mes visi.  BŪKIME SVEIKI !    </vt:lpstr>
      <vt:lpstr>AČIŪ UŽ DĖMESĮ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Grūdinimasis ir fizinis aktyvumas – sveikatos šaltinis</dc:title>
  <dc:creator>Mokykla</dc:creator>
  <cp:lastModifiedBy>boss</cp:lastModifiedBy>
  <cp:revision>35</cp:revision>
  <dcterms:created xsi:type="dcterms:W3CDTF">2021-02-20T15:28:25Z</dcterms:created>
  <dcterms:modified xsi:type="dcterms:W3CDTF">2021-03-31T14:04:17Z</dcterms:modified>
</cp:coreProperties>
</file>