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9"/>
  </p:notesMasterIdLst>
  <p:sldIdLst>
    <p:sldId id="256" r:id="rId2"/>
    <p:sldId id="272" r:id="rId3"/>
    <p:sldId id="262" r:id="rId4"/>
    <p:sldId id="263" r:id="rId5"/>
    <p:sldId id="264" r:id="rId6"/>
    <p:sldId id="265" r:id="rId7"/>
    <p:sldId id="258" r:id="rId8"/>
    <p:sldId id="259" r:id="rId9"/>
    <p:sldId id="267" r:id="rId10"/>
    <p:sldId id="273" r:id="rId11"/>
    <p:sldId id="268" r:id="rId12"/>
    <p:sldId id="269" r:id="rId13"/>
    <p:sldId id="260" r:id="rId14"/>
    <p:sldId id="274" r:id="rId15"/>
    <p:sldId id="275" r:id="rId16"/>
    <p:sldId id="276" r:id="rId17"/>
    <p:sldId id="277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3" d="100"/>
          <a:sy n="73" d="100"/>
        </p:scale>
        <p:origin x="-600" y="-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C9213C-24C0-4A5D-903A-2856F6730F84}" type="datetimeFigureOut">
              <a:rPr lang="lt-LT" smtClean="0"/>
              <a:t>2021-03-19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8F2DFC-2875-4109-BE44-525CC791BA45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5267111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38F2DFC-2875-4109-BE44-525CC791BA45}" type="slidenum">
              <a:rPr lang="lt-LT" smtClean="0"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22848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Pavadinimo skaidrė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lt-LT"/>
              <a:t>Spustelėkite norėdami redaguoti šablono paantraštės stilių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E0859C43-6C7B-437A-8F00-2E1334614F60}" type="datetimeFigureOut">
              <a:rPr lang="lt-LT" smtClean="0"/>
              <a:t>2021-03-19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5BFAFC3-F5B5-4616-885D-8BC3466DA1C6}" type="slidenum">
              <a:rPr lang="lt-LT" smtClean="0"/>
              <a:t>‹#›</a:t>
            </a:fld>
            <a:endParaRPr lang="lt-LT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716102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Pavadinimas ir vertikalus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C43-6C7B-437A-8F00-2E1334614F60}" type="datetimeFigureOut">
              <a:rPr lang="lt-LT" smtClean="0"/>
              <a:t>2021-03-19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AFC3-F5B5-4616-885D-8BC3466DA1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108637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us pavadinimas ir teks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C43-6C7B-437A-8F00-2E1334614F60}" type="datetimeFigureOut">
              <a:rPr lang="lt-LT" smtClean="0"/>
              <a:t>2021-03-19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AFC3-F5B5-4616-885D-8BC3466DA1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90225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avadinimas ir turin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C43-6C7B-437A-8F00-2E1334614F60}" type="datetimeFigureOut">
              <a:rPr lang="lt-LT" smtClean="0"/>
              <a:t>2021-03-19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AFC3-F5B5-4616-885D-8BC3466DA1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815311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kcijos antraštė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E0859C43-6C7B-437A-8F00-2E1334614F60}" type="datetimeFigureOut">
              <a:rPr lang="lt-LT" smtClean="0"/>
              <a:t>2021-03-19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F5BFAFC3-F5B5-4616-885D-8BC3466DA1C6}" type="slidenum">
              <a:rPr lang="lt-LT" smtClean="0"/>
              <a:t>‹#›</a:t>
            </a:fld>
            <a:endParaRPr lang="lt-LT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3421464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 turini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C43-6C7B-437A-8F00-2E1334614F60}" type="datetimeFigureOut">
              <a:rPr lang="lt-LT" smtClean="0"/>
              <a:t>2021-03-19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AFC3-F5B5-4616-885D-8BC3466DA1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66729776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Lyg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C43-6C7B-437A-8F00-2E1334614F60}" type="datetimeFigureOut">
              <a:rPr lang="lt-LT" smtClean="0"/>
              <a:t>2021-03-19</a:t>
            </a:fld>
            <a:endParaRPr lang="lt-L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AFC3-F5B5-4616-885D-8BC3466DA1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23027380"/>
      </p:ext>
    </p:extLst>
  </p:cSld>
  <p:clrMapOvr>
    <a:masterClrMapping/>
  </p:clrMapOvr>
  <p:extLst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 pavadinim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C43-6C7B-437A-8F00-2E1334614F60}" type="datetimeFigureOut">
              <a:rPr lang="lt-LT" smtClean="0"/>
              <a:t>2021-03-19</a:t>
            </a:fld>
            <a:endParaRPr lang="lt-L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AFC3-F5B5-4616-885D-8BC3466DA1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17583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šč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59C43-6C7B-437A-8F00-2E1334614F60}" type="datetimeFigureOut">
              <a:rPr lang="lt-LT" smtClean="0"/>
              <a:t>2021-03-19</a:t>
            </a:fld>
            <a:endParaRPr lang="lt-L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t-L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BFAFC3-F5B5-4616-885D-8BC3466DA1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18612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uriny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E0859C43-6C7B-437A-8F00-2E1334614F60}" type="datetimeFigureOut">
              <a:rPr lang="lt-LT" smtClean="0"/>
              <a:t>2021-03-19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F5BFAFC3-F5B5-4616-885D-8BC3466DA1C6}" type="slidenum">
              <a:rPr lang="lt-LT" smtClean="0"/>
              <a:t>‹#›</a:t>
            </a:fld>
            <a:endParaRPr lang="lt-LT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53400409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aveikslėlis ir antrašt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lt-LT"/>
              <a:t>Spustelėkite piktogramą norėdami įtraukti paveikslėlį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lt-LT"/>
              <a:t>Spustelėkite, kad galėtumėte redaguoti šablono teksto stilius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E0859C43-6C7B-437A-8F00-2E1334614F60}" type="datetimeFigureOut">
              <a:rPr lang="lt-LT" smtClean="0"/>
              <a:t>2021-03-19</a:t>
            </a:fld>
            <a:endParaRPr lang="lt-L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lt-L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F5BFAFC3-F5B5-4616-885D-8BC3466DA1C6}" type="slidenum">
              <a:rPr lang="lt-LT" smtClean="0"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812378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lt-LT"/>
              <a:t>Spustelėję redaguokite stilių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t-LT"/>
              <a:t>Spustelėkite, kad galėtumėte redaguoti šablono teksto stilius</a:t>
            </a:r>
          </a:p>
          <a:p>
            <a:pPr lvl="1"/>
            <a:r>
              <a:rPr lang="lt-LT"/>
              <a:t>Antras lygis</a:t>
            </a:r>
          </a:p>
          <a:p>
            <a:pPr lvl="2"/>
            <a:r>
              <a:rPr lang="lt-LT"/>
              <a:t>Trečias lygis</a:t>
            </a:r>
          </a:p>
          <a:p>
            <a:pPr lvl="3"/>
            <a:r>
              <a:rPr lang="lt-LT"/>
              <a:t>Ketvirtas lygis</a:t>
            </a:r>
          </a:p>
          <a:p>
            <a:pPr lvl="4"/>
            <a:r>
              <a:rPr lang="lt-LT"/>
              <a:t>Penktas lygis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0859C43-6C7B-437A-8F00-2E1334614F60}" type="datetimeFigureOut">
              <a:rPr lang="lt-LT" smtClean="0"/>
              <a:t>2021-03-19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5BFAFC3-F5B5-4616-885D-8BC3466DA1C6}" type="slidenum">
              <a:rPr lang="lt-LT" smtClean="0"/>
              <a:t>‹#›</a:t>
            </a:fld>
            <a:endParaRPr lang="lt-LT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055915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youtube.com/watch?v=3wc3rensDJE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clrU51IxCo" TargetMode="External"/><Relationship Id="rId2" Type="http://schemas.openxmlformats.org/officeDocument/2006/relationships/hyperlink" Target="https://www.youtube.com/watch?v=87Yg6DDNzg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dZ5R0Ixmlg" TargetMode="External"/><Relationship Id="rId2" Type="http://schemas.openxmlformats.org/officeDocument/2006/relationships/hyperlink" Target="https://www.youtube.com/watch?v=-jbP6NH8DZ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www.youtube.com/watch?v=NlbmYkwASjA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ikzJtgstA4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j7GytKoE7nU" TargetMode="External"/><Relationship Id="rId5" Type="http://schemas.openxmlformats.org/officeDocument/2006/relationships/hyperlink" Target="https://www.youtube.com/watch?v=rsosNffapAM" TargetMode="External"/><Relationship Id="rId4" Type="http://schemas.openxmlformats.org/officeDocument/2006/relationships/hyperlink" Target="https://www.youtube.com/watch?v=Veb2aqddbbk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tevu-darzelis.lt/akiu-manksta-vaikams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wPmh-9fxQc" TargetMode="External"/><Relationship Id="rId7" Type="http://schemas.openxmlformats.org/officeDocument/2006/relationships/image" Target="../media/image15.png"/><Relationship Id="rId2" Type="http://schemas.openxmlformats.org/officeDocument/2006/relationships/hyperlink" Target="https://www.youtube.com/watch?v=75m2xWoFBaA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1E6C6E71-FC1A-4726-8BD8-52CBDFEDF8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39705" y="770709"/>
            <a:ext cx="9144000" cy="4193177"/>
          </a:xfrm>
        </p:spPr>
        <p:txBody>
          <a:bodyPr/>
          <a:lstStyle/>
          <a:p>
            <a:r>
              <a:rPr lang="lt-LT" sz="4800" dirty="0" smtClean="0">
                <a:solidFill>
                  <a:schemeClr val="accent1">
                    <a:lumMod val="75000"/>
                  </a:schemeClr>
                </a:solidFill>
              </a:rPr>
              <a:t>KOVO MĖNESIO IŠŠŪKIS</a:t>
            </a:r>
            <a:br>
              <a:rPr lang="lt-LT" sz="4800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lt-LT" sz="6600" dirty="0" smtClean="0"/>
              <a:t>„</a:t>
            </a:r>
            <a:r>
              <a:rPr lang="lt-LT" sz="6600" dirty="0" smtClean="0">
                <a:solidFill>
                  <a:schemeClr val="accent4">
                    <a:lumMod val="75000"/>
                  </a:schemeClr>
                </a:solidFill>
              </a:rPr>
              <a:t>JAUNAS</a:t>
            </a:r>
            <a:r>
              <a:rPr lang="lt-LT" sz="6600" dirty="0" smtClean="0"/>
              <a:t> </a:t>
            </a:r>
            <a:r>
              <a:rPr lang="lt-LT" sz="6600" dirty="0" smtClean="0">
                <a:solidFill>
                  <a:srgbClr val="FFFF00"/>
                </a:solidFill>
              </a:rPr>
              <a:t>JUDĖSI</a:t>
            </a:r>
            <a:r>
              <a:rPr lang="lt-LT" sz="6600" dirty="0" smtClean="0"/>
              <a:t> – </a:t>
            </a:r>
            <a:r>
              <a:rPr lang="lt-LT" sz="6600" dirty="0" smtClean="0">
                <a:solidFill>
                  <a:schemeClr val="accent6">
                    <a:lumMod val="75000"/>
                  </a:schemeClr>
                </a:solidFill>
              </a:rPr>
              <a:t>SENAS</a:t>
            </a:r>
            <a:r>
              <a:rPr lang="lt-LT" sz="6600" dirty="0" smtClean="0"/>
              <a:t> </a:t>
            </a:r>
            <a:r>
              <a:rPr lang="lt-LT" sz="66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NESIGAILĖSI</a:t>
            </a:r>
            <a:r>
              <a:rPr lang="lt-LT" sz="6600" dirty="0" smtClean="0"/>
              <a:t>“</a:t>
            </a:r>
            <a:endParaRPr lang="lt-LT" sz="6600" dirty="0"/>
          </a:p>
        </p:txBody>
      </p:sp>
      <p:sp>
        <p:nvSpPr>
          <p:cNvPr id="3" name="Antrinis pavadinimas 2">
            <a:extLst>
              <a:ext uri="{FF2B5EF4-FFF2-40B4-BE49-F238E27FC236}">
                <a16:creationId xmlns="" xmlns:a16="http://schemas.microsoft.com/office/drawing/2014/main" id="{DDD7BA25-9178-411D-A518-89035048C9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49040" y="5159829"/>
            <a:ext cx="6536787" cy="1698171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lt-LT" dirty="0" smtClean="0"/>
              <a:t>IŠŠŪKĮ </a:t>
            </a:r>
            <a:r>
              <a:rPr lang="lt-LT" dirty="0" smtClean="0"/>
              <a:t>PRIĖMĖ ir įgyvendino:</a:t>
            </a:r>
            <a:endParaRPr lang="lt-LT" dirty="0" smtClean="0"/>
          </a:p>
          <a:p>
            <a:pPr algn="r"/>
            <a:r>
              <a:rPr lang="lt-LT" dirty="0" smtClean="0"/>
              <a:t>Vilniaus </a:t>
            </a:r>
            <a:r>
              <a:rPr lang="lt-LT" dirty="0"/>
              <a:t>lopšelis – darželis „Pasakaitė“</a:t>
            </a:r>
          </a:p>
          <a:p>
            <a:pPr algn="r"/>
            <a:r>
              <a:rPr lang="lt-LT" dirty="0"/>
              <a:t>„Čiulbuonėlių“ grupė</a:t>
            </a:r>
          </a:p>
          <a:p>
            <a:pPr algn="r"/>
            <a:r>
              <a:rPr lang="lt-LT" dirty="0"/>
              <a:t>Mokytoja </a:t>
            </a:r>
            <a:r>
              <a:rPr lang="lt-LT" dirty="0" err="1" smtClean="0"/>
              <a:t>edita</a:t>
            </a:r>
            <a:r>
              <a:rPr lang="lt-LT" dirty="0" smtClean="0"/>
              <a:t> </a:t>
            </a:r>
            <a:r>
              <a:rPr lang="lt-LT" dirty="0" err="1" smtClean="0"/>
              <a:t>navardauskienė</a:t>
            </a:r>
            <a:endParaRPr lang="lt-LT" dirty="0"/>
          </a:p>
          <a:p>
            <a:pPr algn="r"/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7600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9DBA3C2-C92B-4CEB-868F-52A62295B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2A58F88D-B086-432B-B99A-9DC69B7D8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315786"/>
          </a:xfrm>
        </p:spPr>
        <p:txBody>
          <a:bodyPr anchor="b">
            <a:normAutofit fontScale="90000"/>
          </a:bodyPr>
          <a:lstStyle/>
          <a:p>
            <a:pPr algn="ctr"/>
            <a:r>
              <a:rPr lang="lt-L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Klausydami </a:t>
            </a:r>
            <a:r>
              <a:rPr lang="lt-LT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pasakos susipažinome su jogos judesiais</a:t>
            </a:r>
            <a:endParaRPr lang="lt-LT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2B22172D-4A98-40D9-BBAC-A046BE4F31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/>
              <a:t>Paklausykite pasakos ir kartu darykite jogą.</a:t>
            </a:r>
          </a:p>
          <a:p>
            <a:r>
              <a:rPr lang="lt-LT" sz="2400" dirty="0">
                <a:hlinkClick r:id="rId2"/>
              </a:rPr>
              <a:t>https://www.youtube.com/watch?v=3wc3rensDJE</a:t>
            </a:r>
            <a:endParaRPr lang="lt-LT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A5C11C9-65D2-491A-A266-6ADBD2CB4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2185D184-91F9-46F3-9518-B25019387C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7205" y="3101611"/>
            <a:ext cx="46101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313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0851669-7281-49C2-8BF0-67BA70EC1A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3B05A6AB-81E7-44AE-8535-AB6321E35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83912"/>
            <a:ext cx="8534399" cy="1413758"/>
          </a:xfrm>
        </p:spPr>
        <p:txBody>
          <a:bodyPr anchor="b">
            <a:normAutofit/>
          </a:bodyPr>
          <a:lstStyle/>
          <a:p>
            <a:pPr algn="ctr"/>
            <a:r>
              <a:rPr lang="lt-LT" sz="4400" dirty="0" smtClean="0">
                <a:solidFill>
                  <a:schemeClr val="accent3">
                    <a:lumMod val="75000"/>
                  </a:schemeClr>
                </a:solidFill>
              </a:rPr>
              <a:t>mankštinome Rankų ir kojų pirštukus</a:t>
            </a:r>
            <a:endParaRPr lang="lt-LT" sz="4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3A409CBB-CE44-4101-9418-818CDD2A55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5880" y="2458779"/>
            <a:ext cx="6207771" cy="24267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Pamankštinkite rankytes ir išmokite naujų žaidimų.</a:t>
            </a:r>
          </a:p>
          <a:p>
            <a:r>
              <a:rPr lang="lt-LT" dirty="0">
                <a:hlinkClick r:id="rId2"/>
              </a:rPr>
              <a:t>https://www.youtube.com/watch?v=87Yg6DDNzgg</a:t>
            </a:r>
            <a:endParaRPr lang="lt-LT" dirty="0"/>
          </a:p>
          <a:p>
            <a:endParaRPr lang="lt-LT" dirty="0"/>
          </a:p>
          <a:p>
            <a:pPr marL="0" indent="0">
              <a:buNone/>
            </a:pPr>
            <a:r>
              <a:rPr lang="lt-LT" dirty="0" smtClean="0"/>
              <a:t>Pažaiskite su </a:t>
            </a:r>
            <a:r>
              <a:rPr lang="lt-LT" dirty="0"/>
              <a:t>draugais bei pasigaminkite žaidimą namuose.</a:t>
            </a:r>
          </a:p>
          <a:p>
            <a:r>
              <a:rPr lang="lt-LT" dirty="0">
                <a:hlinkClick r:id="rId3"/>
              </a:rPr>
              <a:t>https://www.youtube.com/watch?v=zclrU51IxCo</a:t>
            </a:r>
            <a:endParaRPr lang="lt-LT" dirty="0"/>
          </a:p>
          <a:p>
            <a:endParaRPr lang="lt-LT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6992B13-74C4-4370-93C5-F5403D944D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3AE1F77-1EC8-47BA-A381-B6618A2FCD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800416EA-7035-4887-A968-9CBB794230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24411" y="2458779"/>
            <a:ext cx="3426069" cy="3140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541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9DBA3C2-C92B-4CEB-868F-52A62295B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AC1CD1C-DDDC-42E1-8AA2-C155AF557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lt-LT" dirty="0">
                <a:solidFill>
                  <a:schemeClr val="tx2">
                    <a:lumMod val="25000"/>
                    <a:lumOff val="75000"/>
                  </a:schemeClr>
                </a:solidFill>
              </a:rPr>
              <a:t>Kojų pirštų mankšta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912CD8F3-55B0-48B3-A276-E0937A9E79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/>
              <a:t>Po rankų pirštų žaidimų, reikia pramankštinti ir kojų pirštus</a:t>
            </a:r>
            <a:r>
              <a:rPr lang="lt-LT" sz="2400" dirty="0" smtClean="0"/>
              <a:t>.</a:t>
            </a:r>
            <a:endParaRPr lang="lt-LT" sz="2400" dirty="0"/>
          </a:p>
          <a:p>
            <a:pPr marL="0" indent="0">
              <a:buNone/>
            </a:pPr>
            <a:r>
              <a:rPr lang="lt-LT" sz="2400" b="1" dirty="0">
                <a:solidFill>
                  <a:srgbClr val="00B050"/>
                </a:solidFill>
              </a:rPr>
              <a:t>Žaidimas: </a:t>
            </a:r>
            <a:r>
              <a:rPr lang="lt-LT" sz="2400" dirty="0"/>
              <a:t>paimkite grikių ar ryžių maišelį ir pėdutėmis „iškepkite pyragą" minkykite tešlą, mėtykite, pabarstykite cukraus, karamelės ir t.t Reikia pasitelkti vaizduotę.</a:t>
            </a:r>
          </a:p>
          <a:p>
            <a:pPr marL="0" indent="0">
              <a:buNone/>
            </a:pPr>
            <a:r>
              <a:rPr lang="lt-LT" sz="2400" b="1" dirty="0">
                <a:solidFill>
                  <a:srgbClr val="FF0000"/>
                </a:solidFill>
              </a:rPr>
              <a:t>Žaidimas: </a:t>
            </a:r>
            <a:r>
              <a:rPr lang="lt-LT" sz="2400" dirty="0"/>
              <a:t>paimkite su kojų pirštais pieštuką ar kitą piešimo priemonę ir pabandykite ką nors nupiešti su kojomis.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A5C11C9-65D2-491A-A266-6ADBD2CB4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C814D2D4-0424-404D-9358-F68DE82F1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1634" y="3991108"/>
            <a:ext cx="2505615" cy="2015628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4DF11A8A-24D7-4C02-9852-3816ECBBEC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8478" y="3724262"/>
            <a:ext cx="2980077" cy="207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864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40851669-7281-49C2-8BF0-67BA70EC1A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CC0AF13-EBF2-4BD9-B0E3-9FD281F0EF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82385"/>
            <a:ext cx="8534399" cy="1681546"/>
          </a:xfrm>
        </p:spPr>
        <p:txBody>
          <a:bodyPr anchor="b">
            <a:normAutofit/>
          </a:bodyPr>
          <a:lstStyle/>
          <a:p>
            <a:pPr algn="ctr"/>
            <a:r>
              <a:rPr lang="lt-LT" sz="4400" dirty="0" smtClean="0">
                <a:solidFill>
                  <a:srgbClr val="92D050"/>
                </a:solidFill>
              </a:rPr>
              <a:t>Išjudinome kūną Šokio pagalba </a:t>
            </a:r>
            <a:endParaRPr lang="lt-LT" sz="4400" dirty="0">
              <a:solidFill>
                <a:srgbClr val="92D050"/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51C2A408-759B-4B38-A06F-041393228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2178528"/>
            <a:ext cx="8534400" cy="3701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Šokio metu taip pat juda visas kūnas, taigi, pašokime!</a:t>
            </a:r>
          </a:p>
          <a:p>
            <a:r>
              <a:rPr lang="lt-LT" dirty="0">
                <a:hlinkClick r:id="rId2"/>
              </a:rPr>
              <a:t>https://www.youtube.com/watch?v=-jbP6NH8DZg</a:t>
            </a:r>
            <a:endParaRPr lang="lt-LT" dirty="0"/>
          </a:p>
          <a:p>
            <a:r>
              <a:rPr lang="lt-LT" dirty="0">
                <a:hlinkClick r:id="rId3"/>
              </a:rPr>
              <a:t>https://www.youtube.com/watch?v=XdZ5R0Ixmlg</a:t>
            </a:r>
            <a:endParaRPr lang="lt-LT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16992B13-74C4-4370-93C5-F5403D944D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A3AE1F77-1EC8-47BA-A381-B6618A2FCD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F8EE8535-6837-4308-874D-8784DF7BE1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5578" y="3794760"/>
            <a:ext cx="2085975" cy="19812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CAC04739-F372-487C-B846-09679FC4F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56439" y="3898393"/>
            <a:ext cx="2199983" cy="198120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3623A19D-DDAA-4A99-B54A-55B775C2005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61126" y="2585158"/>
            <a:ext cx="2004006" cy="220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09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9DBA3C2-C92B-4CEB-868F-52A62295B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437191FF-BFD1-4889-BC10-E515131115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lt-L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Atsipalaidavome </a:t>
            </a:r>
            <a:r>
              <a:rPr lang="lt-LT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Savimasažo</a:t>
            </a:r>
            <a:r>
              <a:rPr lang="lt-LT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pagalba</a:t>
            </a:r>
            <a:endParaRPr lang="lt-LT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4E3CDE02-26BE-408F-9D86-079E6C864F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8317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/>
              <a:t>Kad pailsėtumėte po tiek žaidimų atsipalaiduokite pasidarydami masažą sau.</a:t>
            </a:r>
          </a:p>
          <a:p>
            <a:r>
              <a:rPr lang="lt-LT" sz="2400" dirty="0">
                <a:hlinkClick r:id="rId2"/>
              </a:rPr>
              <a:t>https://www.youtube.com/watch?v=NlbmYkwASjA</a:t>
            </a:r>
            <a:endParaRPr lang="lt-LT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A5C11C9-65D2-491A-A266-6ADBD2CB4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AEA320D4-B9E0-4F45-84E7-94423EC1B8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5832" y="3129008"/>
            <a:ext cx="1581150" cy="2386365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B2B86810-A097-4D14-9951-5731DF23DA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9347" y="3129007"/>
            <a:ext cx="2286933" cy="2386365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1B59AC0F-8B47-47D8-A7BC-CE7CA59D78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77570" y="3180498"/>
            <a:ext cx="1581150" cy="258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8466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015341"/>
          </a:xfrm>
        </p:spPr>
        <p:txBody>
          <a:bodyPr>
            <a:normAutofit/>
          </a:bodyPr>
          <a:lstStyle/>
          <a:p>
            <a:pPr algn="ctr"/>
            <a:r>
              <a:rPr lang="lt-LT" sz="2800" dirty="0" smtClean="0">
                <a:solidFill>
                  <a:schemeClr val="accent1">
                    <a:lumMod val="75000"/>
                  </a:schemeClr>
                </a:solidFill>
              </a:rPr>
              <a:t>LINKSMOS IR JUDRIOS AKIMIRKOS IŠ „Čiulbuonėlių“ grupės  gyvenimo</a:t>
            </a:r>
            <a:endParaRPr lang="lt-LT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216" y="1166223"/>
            <a:ext cx="2582091" cy="2922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1668" y="1166223"/>
            <a:ext cx="30480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5516" y="3405413"/>
            <a:ext cx="3265715" cy="2577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857" y="3337560"/>
            <a:ext cx="2286000" cy="27486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469" y="1200694"/>
            <a:ext cx="3248297" cy="24362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430093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7" y="408351"/>
            <a:ext cx="3816350" cy="3322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6120" y="3265715"/>
            <a:ext cx="3498851" cy="3045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841" y="374900"/>
            <a:ext cx="3470365" cy="3127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996" y="3408091"/>
            <a:ext cx="2808515" cy="2902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07277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1251678" y="731521"/>
            <a:ext cx="10178322" cy="5148072"/>
          </a:xfrm>
        </p:spPr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marL="0" indent="0" algn="ctr">
              <a:buNone/>
            </a:pPr>
            <a:r>
              <a:rPr lang="lt-LT" sz="5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rPr>
              <a:t>AČIŪ UŽ DĖMESĮ</a:t>
            </a:r>
            <a:r>
              <a:rPr lang="en-US" sz="5400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+mj-lt"/>
              </a:rPr>
              <a:t>!</a:t>
            </a:r>
          </a:p>
          <a:p>
            <a:pPr marL="0" indent="0" algn="ctr">
              <a:buNone/>
            </a:pPr>
            <a:r>
              <a:rPr lang="en-US" sz="54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+mj-lt"/>
              </a:rPr>
              <a:t>IKI KIT</a:t>
            </a:r>
            <a:r>
              <a:rPr lang="lt-LT" sz="54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+mj-lt"/>
              </a:rPr>
              <a:t>Ų IŠŠŪKIŲ</a:t>
            </a:r>
            <a:r>
              <a:rPr lang="en-US" sz="5400" dirty="0" smtClean="0">
                <a:solidFill>
                  <a:schemeClr val="tx2">
                    <a:lumMod val="25000"/>
                    <a:lumOff val="75000"/>
                  </a:schemeClr>
                </a:solidFill>
                <a:latin typeface="+mj-lt"/>
              </a:rPr>
              <a:t>!</a:t>
            </a:r>
          </a:p>
          <a:p>
            <a:pPr marL="0" indent="0">
              <a:buNone/>
            </a:pPr>
            <a:endParaRPr lang="lt-LT" sz="5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194" y="3526971"/>
            <a:ext cx="2560320" cy="256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2261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9DBA3C2-C92B-4CEB-868F-52A62295B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C3FB5315-ECE2-4CC6-89C5-1DCA84DB7A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381101"/>
          </a:xfrm>
        </p:spPr>
        <p:txBody>
          <a:bodyPr anchor="b">
            <a:normAutofit/>
          </a:bodyPr>
          <a:lstStyle/>
          <a:p>
            <a:pPr algn="ctr"/>
            <a:r>
              <a:rPr lang="lt-LT" sz="4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Svarstėme:</a:t>
            </a:r>
            <a:br>
              <a:rPr lang="lt-LT" sz="4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</a:br>
            <a:r>
              <a:rPr lang="lt-LT" sz="4400" dirty="0" smtClean="0">
                <a:solidFill>
                  <a:schemeClr val="tx2">
                    <a:lumMod val="50000"/>
                    <a:lumOff val="50000"/>
                  </a:schemeClr>
                </a:solidFill>
              </a:rPr>
              <a:t>Kodėl </a:t>
            </a:r>
            <a:r>
              <a:rPr lang="lt-LT" sz="4400" dirty="0">
                <a:solidFill>
                  <a:schemeClr val="tx2">
                    <a:lumMod val="50000"/>
                    <a:lumOff val="50000"/>
                  </a:schemeClr>
                </a:solidFill>
              </a:rPr>
              <a:t>svarbu judinti savo kūną?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A5C11C9-65D2-491A-A266-6ADBD2CB4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Ovalas 3">
            <a:extLst>
              <a:ext uri="{FF2B5EF4-FFF2-40B4-BE49-F238E27FC236}">
                <a16:creationId xmlns="" xmlns:a16="http://schemas.microsoft.com/office/drawing/2014/main" id="{B7DD328C-A15B-4D19-A40D-A4A406E3D107}"/>
              </a:ext>
            </a:extLst>
          </p:cNvPr>
          <p:cNvSpPr/>
          <p:nvPr/>
        </p:nvSpPr>
        <p:spPr>
          <a:xfrm>
            <a:off x="307781" y="1569477"/>
            <a:ext cx="2204062" cy="16381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Didina raumenų masę, apimtį, jėgą ir stangrumą</a:t>
            </a:r>
          </a:p>
          <a:p>
            <a:pPr algn="ctr"/>
            <a:endParaRPr lang="lt-LT" dirty="0"/>
          </a:p>
        </p:txBody>
      </p:sp>
      <p:sp>
        <p:nvSpPr>
          <p:cNvPr id="9" name="Ovalas 8">
            <a:extLst>
              <a:ext uri="{FF2B5EF4-FFF2-40B4-BE49-F238E27FC236}">
                <a16:creationId xmlns="" xmlns:a16="http://schemas.microsoft.com/office/drawing/2014/main" id="{E5C0AD74-2487-4992-BD65-28C225D352A8}"/>
              </a:ext>
            </a:extLst>
          </p:cNvPr>
          <p:cNvSpPr/>
          <p:nvPr/>
        </p:nvSpPr>
        <p:spPr>
          <a:xfrm>
            <a:off x="3678755" y="2061929"/>
            <a:ext cx="2173405" cy="155648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Kai kurie raumenys užtikrina vidaus organų darbą</a:t>
            </a:r>
          </a:p>
        </p:txBody>
      </p:sp>
      <p:sp>
        <p:nvSpPr>
          <p:cNvPr id="12" name="Ovalas 11">
            <a:extLst>
              <a:ext uri="{FF2B5EF4-FFF2-40B4-BE49-F238E27FC236}">
                <a16:creationId xmlns="" xmlns:a16="http://schemas.microsoft.com/office/drawing/2014/main" id="{69661392-1CA1-448D-822E-CC58F40C6C44}"/>
              </a:ext>
            </a:extLst>
          </p:cNvPr>
          <p:cNvSpPr/>
          <p:nvPr/>
        </p:nvSpPr>
        <p:spPr>
          <a:xfrm>
            <a:off x="2631601" y="3915103"/>
            <a:ext cx="1781133" cy="12535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Suformuoja tinkamą kaulų struktūrą</a:t>
            </a:r>
          </a:p>
        </p:txBody>
      </p:sp>
      <p:sp>
        <p:nvSpPr>
          <p:cNvPr id="13" name="Ovalas 12">
            <a:extLst>
              <a:ext uri="{FF2B5EF4-FFF2-40B4-BE49-F238E27FC236}">
                <a16:creationId xmlns="" xmlns:a16="http://schemas.microsoft.com/office/drawing/2014/main" id="{C03092E1-3BA4-48B5-BA20-E236BB43FCEE}"/>
              </a:ext>
            </a:extLst>
          </p:cNvPr>
          <p:cNvSpPr/>
          <p:nvPr/>
        </p:nvSpPr>
        <p:spPr>
          <a:xfrm>
            <a:off x="7902283" y="3368929"/>
            <a:ext cx="1781134" cy="12535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Gerina skrandžio ir žarnyno veiklą</a:t>
            </a:r>
          </a:p>
        </p:txBody>
      </p:sp>
      <p:sp>
        <p:nvSpPr>
          <p:cNvPr id="14" name="Ovalas 13">
            <a:extLst>
              <a:ext uri="{FF2B5EF4-FFF2-40B4-BE49-F238E27FC236}">
                <a16:creationId xmlns="" xmlns:a16="http://schemas.microsoft.com/office/drawing/2014/main" id="{793F7BBC-1D2D-4A2D-B57C-584462ED8C57}"/>
              </a:ext>
            </a:extLst>
          </p:cNvPr>
          <p:cNvSpPr/>
          <p:nvPr/>
        </p:nvSpPr>
        <p:spPr>
          <a:xfrm>
            <a:off x="9663048" y="1582398"/>
            <a:ext cx="1892054" cy="136187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Padeda užtikrinti taisyklingą laikyseną</a:t>
            </a:r>
          </a:p>
        </p:txBody>
      </p:sp>
      <p:sp>
        <p:nvSpPr>
          <p:cNvPr id="15" name="Ovalas 14">
            <a:extLst>
              <a:ext uri="{FF2B5EF4-FFF2-40B4-BE49-F238E27FC236}">
                <a16:creationId xmlns="" xmlns:a16="http://schemas.microsoft.com/office/drawing/2014/main" id="{B54DD492-9A99-4575-ABBB-31C925F396B7}"/>
              </a:ext>
            </a:extLst>
          </p:cNvPr>
          <p:cNvSpPr/>
          <p:nvPr/>
        </p:nvSpPr>
        <p:spPr>
          <a:xfrm>
            <a:off x="5490523" y="4384561"/>
            <a:ext cx="1781132" cy="13487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Padeda išlaikyti pusiausvyrą</a:t>
            </a:r>
          </a:p>
        </p:txBody>
      </p:sp>
      <p:sp>
        <p:nvSpPr>
          <p:cNvPr id="17" name="Ovalas 16">
            <a:extLst>
              <a:ext uri="{FF2B5EF4-FFF2-40B4-BE49-F238E27FC236}">
                <a16:creationId xmlns="" xmlns:a16="http://schemas.microsoft.com/office/drawing/2014/main" id="{63E3A413-8AB8-43DD-A7E0-B25130FA2FE4}"/>
              </a:ext>
            </a:extLst>
          </p:cNvPr>
          <p:cNvSpPr/>
          <p:nvPr/>
        </p:nvSpPr>
        <p:spPr>
          <a:xfrm>
            <a:off x="10196420" y="4459337"/>
            <a:ext cx="1518478" cy="12535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dirty="0"/>
              <a:t>Padeda nervų sistemai</a:t>
            </a:r>
          </a:p>
        </p:txBody>
      </p:sp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D7CAD165-64FD-4F47-9E65-B3C658E23D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874" y="3516176"/>
            <a:ext cx="1781131" cy="2051371"/>
          </a:xfrm>
          <a:prstGeom prst="rect">
            <a:avLst/>
          </a:prstGeom>
        </p:spPr>
      </p:pic>
      <p:pic>
        <p:nvPicPr>
          <p:cNvPr id="18" name="Paveikslėlis 17">
            <a:extLst>
              <a:ext uri="{FF2B5EF4-FFF2-40B4-BE49-F238E27FC236}">
                <a16:creationId xmlns="" xmlns:a16="http://schemas.microsoft.com/office/drawing/2014/main" id="{B93F37C8-038D-466E-B9F8-782F9E77CB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0588" y="1982956"/>
            <a:ext cx="1686542" cy="1533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4169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0851669-7281-49C2-8BF0-67BA70EC1A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F7D7862-BDA8-4F64-99CA-C4A2D6AEC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82385"/>
            <a:ext cx="8534399" cy="1413758"/>
          </a:xfrm>
        </p:spPr>
        <p:txBody>
          <a:bodyPr anchor="b">
            <a:normAutofit/>
          </a:bodyPr>
          <a:lstStyle/>
          <a:p>
            <a:pPr algn="ctr"/>
            <a:r>
              <a:rPr lang="lt-LT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Kiekvieną rytą išjudinome</a:t>
            </a:r>
            <a:r>
              <a:rPr lang="lt-LT" sz="4400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 </a:t>
            </a:r>
            <a:r>
              <a:rPr lang="lt-LT" sz="44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kūną mankštos pagalba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4F9E899A-E6C2-4278-A458-B2ECBBB1E7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6836" y="2178528"/>
            <a:ext cx="8534400" cy="3701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b="1" dirty="0"/>
              <a:t>Paklausyk dainelės apie mankštą!</a:t>
            </a:r>
          </a:p>
          <a:p>
            <a:r>
              <a:rPr lang="lt-LT" dirty="0" smtClean="0">
                <a:hlinkClick r:id="rId3"/>
              </a:rPr>
              <a:t>https://www.youtube.com/watch?v=kikzJtgstA4</a:t>
            </a:r>
            <a:endParaRPr lang="lt-LT" dirty="0" smtClean="0"/>
          </a:p>
          <a:p>
            <a:pPr marL="0" indent="0">
              <a:buNone/>
            </a:pPr>
            <a:endParaRPr lang="lt-LT" dirty="0"/>
          </a:p>
          <a:p>
            <a:pPr marL="0" indent="0">
              <a:buNone/>
            </a:pPr>
            <a:r>
              <a:rPr lang="lt-LT" b="1" dirty="0"/>
              <a:t>O dabar išsirink, kurią mankštą nori daryti ir pirmyn!</a:t>
            </a:r>
          </a:p>
          <a:p>
            <a:r>
              <a:rPr lang="lt-LT" dirty="0">
                <a:hlinkClick r:id="rId4"/>
              </a:rPr>
              <a:t>https://www.youtube.com/watch?v=Veb2aqddbbk</a:t>
            </a:r>
            <a:endParaRPr lang="lt-LT" b="1" dirty="0"/>
          </a:p>
          <a:p>
            <a:r>
              <a:rPr lang="lt-LT" dirty="0">
                <a:hlinkClick r:id="rId5"/>
              </a:rPr>
              <a:t>https://www.youtube.com/watch?v=rsosNffapAM</a:t>
            </a:r>
            <a:endParaRPr lang="lt-LT" dirty="0"/>
          </a:p>
          <a:p>
            <a:r>
              <a:rPr lang="lt-LT" dirty="0">
                <a:hlinkClick r:id="rId6"/>
              </a:rPr>
              <a:t>https://www.youtube.com/watch?v=j7GytKoE7nU</a:t>
            </a:r>
            <a:endParaRPr lang="lt-LT" dirty="0"/>
          </a:p>
          <a:p>
            <a:endParaRPr lang="lt-LT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6992B13-74C4-4370-93C5-F5403D944D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3AE1F77-1EC8-47BA-A381-B6618A2FCD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0C323E22-28AA-4676-8955-E2E919C46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62038" y="2102328"/>
            <a:ext cx="2808289" cy="2947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5363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89DBA3C2-C92B-4CEB-868F-52A62295B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F3423854-10C2-4C29-BBE9-76A1BE01E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283912"/>
            <a:ext cx="10668004" cy="144038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lt-LT" dirty="0" smtClean="0">
                <a:solidFill>
                  <a:srgbClr val="FFC000"/>
                </a:solidFill>
              </a:rPr>
              <a:t>Nuolat Tyrinėjome: Ar </a:t>
            </a:r>
            <a:r>
              <a:rPr lang="lt-LT" dirty="0">
                <a:solidFill>
                  <a:srgbClr val="FFC000"/>
                </a:solidFill>
              </a:rPr>
              <a:t>ilgai </a:t>
            </a:r>
            <a:r>
              <a:rPr lang="lt-LT" dirty="0" smtClean="0">
                <a:solidFill>
                  <a:srgbClr val="FFC000"/>
                </a:solidFill>
              </a:rPr>
              <a:t>galime išlaikyti </a:t>
            </a:r>
            <a:r>
              <a:rPr lang="lt-LT" dirty="0">
                <a:solidFill>
                  <a:srgbClr val="FFC000"/>
                </a:solidFill>
              </a:rPr>
              <a:t>Pusiausvyrą?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F5ACB7D4-844A-4642-A742-22B40A44F8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2168434"/>
            <a:ext cx="10668004" cy="3838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/>
              <a:t>Padaryk taip, kaip paveikslėliuose ir nenukrisk kol suskaičiuosi iki 10. </a:t>
            </a:r>
          </a:p>
          <a:p>
            <a:pPr marL="0" indent="0">
              <a:buNone/>
            </a:pPr>
            <a:endParaRPr lang="lt-LT" sz="2400" dirty="0"/>
          </a:p>
          <a:p>
            <a:pPr marL="0" indent="0">
              <a:buNone/>
            </a:pPr>
            <a:endParaRPr lang="lt-LT" sz="2400" dirty="0"/>
          </a:p>
          <a:p>
            <a:pPr marL="457200" indent="-457200">
              <a:buAutoNum type="arabicPeriod"/>
            </a:pPr>
            <a:endParaRPr lang="lt-LT" sz="2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0A5C11C9-65D2-491A-A266-6ADBD2CB4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A613C08B-ABA6-4335-B7B1-3ADD6A638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881" y="2602070"/>
            <a:ext cx="2486538" cy="2623726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BB5863CF-0654-4336-91B0-05C179E95D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19770" y="2748402"/>
            <a:ext cx="2589774" cy="2217494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DCE0C99D-2334-47BF-93BA-9F1585FB3B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71543" y="2602070"/>
            <a:ext cx="1286828" cy="2545374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335463F5-D601-4F89-9B19-6FAB52B381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75616" y="2748402"/>
            <a:ext cx="1498316" cy="2171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3963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0851669-7281-49C2-8BF0-67BA70EC1A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9E6A3BF2-739E-49FD-A76A-D8DCDC97A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283911"/>
            <a:ext cx="8534399" cy="1413758"/>
          </a:xfrm>
        </p:spPr>
        <p:txBody>
          <a:bodyPr anchor="b">
            <a:normAutofit/>
          </a:bodyPr>
          <a:lstStyle/>
          <a:p>
            <a:pPr algn="ctr"/>
            <a:r>
              <a:rPr lang="lt-LT" sz="4400" dirty="0" smtClean="0">
                <a:solidFill>
                  <a:srgbClr val="FF0000"/>
                </a:solidFill>
              </a:rPr>
              <a:t>Rūpinomės savo akimis ir jas mankštinome</a:t>
            </a:r>
            <a:endParaRPr lang="lt-LT" sz="4400" dirty="0">
              <a:solidFill>
                <a:srgbClr val="FF0000"/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BC3B411F-A8FF-4BD8-9A4F-D92D6DD6B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2178528"/>
            <a:ext cx="8534400" cy="3701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dirty="0"/>
              <a:t>Dabar pamankštinkite akytes!</a:t>
            </a:r>
          </a:p>
          <a:p>
            <a:pPr marL="0" indent="0">
              <a:buNone/>
            </a:pPr>
            <a:r>
              <a:rPr lang="lt-LT" dirty="0">
                <a:hlinkClick r:id="rId2"/>
              </a:rPr>
              <a:t>https://www.tevu-darzelis.lt/akiu-manksta-vaikams/</a:t>
            </a:r>
            <a:endParaRPr lang="lt-LT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6992B13-74C4-4370-93C5-F5403D944D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3AE1F77-1EC8-47BA-A381-B6618A2FCD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AE528953-353C-4975-9C51-04B65237DB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54456" y="3635700"/>
            <a:ext cx="2606105" cy="2474336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941C46FC-5094-4ECB-AF0E-CBC2F1D3D9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7554" y="3635700"/>
            <a:ext cx="3557691" cy="2626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795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="" xmlns:a16="http://schemas.microsoft.com/office/drawing/2014/main" id="{89DBA3C2-C92B-4CEB-868F-52A62295B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64345B61-F8E3-4285-9826-AD4DD27DD9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lt-LT" dirty="0" smtClean="0">
                <a:solidFill>
                  <a:schemeClr val="accent5">
                    <a:lumMod val="75000"/>
                  </a:schemeClr>
                </a:solidFill>
              </a:rPr>
              <a:t>Prisiminėme ir Liežuvio mankštą</a:t>
            </a:r>
            <a:endParaRPr lang="lt-LT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BDDFF68F-5E9D-4FAF-A7B0-C725622FBB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6048" y="2769562"/>
            <a:ext cx="10668004" cy="3440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/>
              <a:t>Pažaiskime su liežuviu! </a:t>
            </a:r>
          </a:p>
          <a:p>
            <a:pPr marL="0" indent="0">
              <a:buNone/>
            </a:pPr>
            <a:endParaRPr lang="lt-LT" sz="24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0A5C11C9-65D2-491A-A266-6ADBD2CB4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tačiakampis 3">
            <a:extLst>
              <a:ext uri="{FF2B5EF4-FFF2-40B4-BE49-F238E27FC236}">
                <a16:creationId xmlns="" xmlns:a16="http://schemas.microsoft.com/office/drawing/2014/main" id="{1B43D3B5-AF6B-432C-8D3C-1D0BB735E5D4}"/>
              </a:ext>
            </a:extLst>
          </p:cNvPr>
          <p:cNvSpPr/>
          <p:nvPr/>
        </p:nvSpPr>
        <p:spPr>
          <a:xfrm>
            <a:off x="393895" y="2504049"/>
            <a:ext cx="3887160" cy="397156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/>
              <a:t>„Riešutėlis“ </a:t>
            </a:r>
          </a:p>
          <a:p>
            <a:pPr algn="ctr"/>
            <a:endParaRPr lang="lt-LT" b="1" dirty="0"/>
          </a:p>
          <a:p>
            <a:pPr algn="ctr"/>
            <a:r>
              <a:rPr lang="lt-LT" dirty="0"/>
              <a:t>Suaugęs duoda vaikui riešutą. </a:t>
            </a:r>
          </a:p>
          <a:p>
            <a:pPr algn="ctr"/>
            <a:r>
              <a:rPr lang="lt-LT" u="sng" dirty="0"/>
              <a:t>Užduotis: </a:t>
            </a:r>
            <a:r>
              <a:rPr lang="lt-LT" dirty="0"/>
              <a:t>liežuviu kuo greičiau pastumti riešutą burnoje į tą vietą, kurią nurodo suaugęs. (į kairį skruostą, į dešinį, paslėpti po liežuviu, paslėpti užriečiant liežuvį į viršų ir kt.). </a:t>
            </a:r>
            <a:r>
              <a:rPr lang="lt-LT" dirty="0" smtClean="0"/>
              <a:t>Vietoje </a:t>
            </a:r>
            <a:r>
              <a:rPr lang="lt-LT" dirty="0"/>
              <a:t>riešuto galima naudoti razinas. Liežuviu galima skaičiuoti, kiek burnoje yra razinų ar riešutų.</a:t>
            </a:r>
          </a:p>
        </p:txBody>
      </p:sp>
      <p:sp>
        <p:nvSpPr>
          <p:cNvPr id="5" name="Stačiakampis 4">
            <a:extLst>
              <a:ext uri="{FF2B5EF4-FFF2-40B4-BE49-F238E27FC236}">
                <a16:creationId xmlns="" xmlns:a16="http://schemas.microsoft.com/office/drawing/2014/main" id="{DF8BB083-BC85-4156-A5DE-6500A4E8ECBB}"/>
              </a:ext>
            </a:extLst>
          </p:cNvPr>
          <p:cNvSpPr/>
          <p:nvPr/>
        </p:nvSpPr>
        <p:spPr>
          <a:xfrm>
            <a:off x="5256844" y="2504047"/>
            <a:ext cx="2119745" cy="3855187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/>
              <a:t>„Liežuvio kova“ </a:t>
            </a:r>
          </a:p>
          <a:p>
            <a:pPr algn="ctr"/>
            <a:endParaRPr lang="lt-LT" dirty="0"/>
          </a:p>
          <a:p>
            <a:pPr algn="ctr"/>
            <a:r>
              <a:rPr lang="lt-LT" dirty="0"/>
              <a:t>Suaugęs  </a:t>
            </a:r>
            <a:r>
              <a:rPr lang="lt-LT" dirty="0" smtClean="0"/>
              <a:t>vaikui </a:t>
            </a:r>
            <a:r>
              <a:rPr lang="lt-LT" dirty="0"/>
              <a:t>į burną  </a:t>
            </a:r>
            <a:r>
              <a:rPr lang="lt-LT" dirty="0" smtClean="0"/>
              <a:t>duoda obuolio skiltelę.</a:t>
            </a:r>
            <a:endParaRPr lang="lt-LT" dirty="0"/>
          </a:p>
          <a:p>
            <a:pPr algn="ctr"/>
            <a:r>
              <a:rPr lang="lt-LT" u="sng" dirty="0"/>
              <a:t>Užduotis: </a:t>
            </a:r>
            <a:r>
              <a:rPr lang="lt-LT" dirty="0"/>
              <a:t>liežuviu išstumti burnoje </a:t>
            </a:r>
            <a:r>
              <a:rPr lang="lt-LT" dirty="0" smtClean="0"/>
              <a:t>esančią vaisiaus skiltelę. </a:t>
            </a:r>
            <a:endParaRPr lang="lt-LT" dirty="0"/>
          </a:p>
        </p:txBody>
      </p:sp>
      <p:sp>
        <p:nvSpPr>
          <p:cNvPr id="6" name="Stačiakampis 5">
            <a:extLst>
              <a:ext uri="{FF2B5EF4-FFF2-40B4-BE49-F238E27FC236}">
                <a16:creationId xmlns="" xmlns:a16="http://schemas.microsoft.com/office/drawing/2014/main" id="{94B8F64C-C1A0-4267-B9D5-3D49093DE64E}"/>
              </a:ext>
            </a:extLst>
          </p:cNvPr>
          <p:cNvSpPr/>
          <p:nvPr/>
        </p:nvSpPr>
        <p:spPr>
          <a:xfrm>
            <a:off x="8142529" y="2504048"/>
            <a:ext cx="3471523" cy="385518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/>
              <a:t>„Sūpuoklės“ </a:t>
            </a:r>
          </a:p>
          <a:p>
            <a:pPr algn="ctr"/>
            <a:endParaRPr lang="lt-LT" dirty="0"/>
          </a:p>
          <a:p>
            <a:pPr algn="ctr"/>
            <a:r>
              <a:rPr lang="lt-LT" dirty="0"/>
              <a:t>Liežuvis iškišamas laukan. Suaugęs ant jo galiuko padeda kokį nors smulkų valgomą daiktą: raziną, riešutą, mažą makaroną, vaflinį paplotėlį ar kt. </a:t>
            </a:r>
          </a:p>
          <a:p>
            <a:pPr algn="ctr"/>
            <a:r>
              <a:rPr lang="lt-LT" u="sng" dirty="0"/>
              <a:t>Užduotis: </a:t>
            </a:r>
            <a:r>
              <a:rPr lang="lt-LT" dirty="0"/>
              <a:t>atsargiai, kad uždėtas daiktas nenukristų, sukinėti liežuvį į kairę, dešinę puses.</a:t>
            </a:r>
          </a:p>
        </p:txBody>
      </p:sp>
    </p:spTree>
    <p:extLst>
      <p:ext uri="{BB962C8B-B14F-4D97-AF65-F5344CB8AC3E}">
        <p14:creationId xmlns:p14="http://schemas.microsoft.com/office/powerpoint/2010/main" val="70428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40851669-7281-49C2-8BF0-67BA70EC1A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75A94359-0E85-42BA-9608-A24DDB145C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40822"/>
            <a:ext cx="8534399" cy="1413758"/>
          </a:xfrm>
        </p:spPr>
        <p:txBody>
          <a:bodyPr anchor="b">
            <a:normAutofit/>
          </a:bodyPr>
          <a:lstStyle/>
          <a:p>
            <a:pPr algn="ctr"/>
            <a:r>
              <a:rPr lang="lt-LT" sz="4400" dirty="0" smtClean="0">
                <a:solidFill>
                  <a:srgbClr val="00B050"/>
                </a:solidFill>
              </a:rPr>
              <a:t>Išbandėme: Raidžių ir gyvūnų jogą</a:t>
            </a:r>
            <a:endParaRPr lang="lt-LT" sz="4400" dirty="0">
              <a:solidFill>
                <a:srgbClr val="00B050"/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8AF4C5A9-EACD-4ED0-AE4A-82E455902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600" y="2178528"/>
            <a:ext cx="8534400" cy="3701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/>
              <a:t>Pabandykite savo kūnu </a:t>
            </a:r>
            <a:r>
              <a:rPr lang="lt-LT" sz="2400" dirty="0" smtClean="0"/>
              <a:t>„</a:t>
            </a:r>
            <a:r>
              <a:rPr lang="lt-LT" sz="2400" dirty="0" smtClean="0"/>
              <a:t>išlankstyti“</a:t>
            </a:r>
            <a:r>
              <a:rPr lang="lt-LT" sz="2400" dirty="0" smtClean="0"/>
              <a:t> </a:t>
            </a:r>
            <a:r>
              <a:rPr lang="lt-LT" sz="2400" dirty="0"/>
              <a:t>raides.</a:t>
            </a:r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16992B13-74C4-4370-93C5-F5403D944D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3AE1F77-1EC8-47BA-A381-B6618A2FCD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60018AE5-28BD-4F66-92F9-C7696535A9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5666" y="4029060"/>
            <a:ext cx="4295334" cy="2476134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E76E028D-7249-485D-B757-315DBB6331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2844491"/>
            <a:ext cx="3727718" cy="3660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779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="" xmlns:a16="http://schemas.microsoft.com/office/drawing/2014/main" id="{89DBA3C2-C92B-4CEB-868F-52A62295B3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ltGray"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AFB5837A-62CC-4F23-A4AC-3053D571CB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996" y="382385"/>
            <a:ext cx="10668004" cy="1113295"/>
          </a:xfrm>
        </p:spPr>
        <p:txBody>
          <a:bodyPr anchor="b">
            <a:normAutofit/>
          </a:bodyPr>
          <a:lstStyle/>
          <a:p>
            <a:pPr algn="ctr"/>
            <a:r>
              <a:rPr lang="lt-LT" dirty="0">
                <a:solidFill>
                  <a:srgbClr val="7030A0"/>
                </a:solidFill>
              </a:rPr>
              <a:t>Gyvūnų joga</a:t>
            </a: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BD1B923E-4189-4AF9-8F60-50C9A3D314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996" y="1785257"/>
            <a:ext cx="10668004" cy="34405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/>
              <a:t>Pabandykite pamėgdžioti gyvūnus.</a:t>
            </a:r>
          </a:p>
          <a:p>
            <a:pPr marL="0" indent="0">
              <a:buNone/>
            </a:pPr>
            <a:r>
              <a:rPr lang="lt-LT" sz="2400" dirty="0">
                <a:hlinkClick r:id="rId2"/>
              </a:rPr>
              <a:t>https://www.youtube.com/watch?v=75m2xWoFBaA</a:t>
            </a:r>
            <a:endParaRPr lang="lt-LT" sz="2400" dirty="0"/>
          </a:p>
          <a:p>
            <a:pPr marL="0" indent="0">
              <a:buNone/>
            </a:pPr>
            <a:r>
              <a:rPr lang="lt-LT" sz="2400" dirty="0">
                <a:hlinkClick r:id="rId3"/>
              </a:rPr>
              <a:t>https://www.youtube.com/watch?v=SwPmh-9fxQc</a:t>
            </a:r>
            <a:endParaRPr lang="lt-LT" sz="2400" dirty="0"/>
          </a:p>
        </p:txBody>
      </p:sp>
      <p:sp>
        <p:nvSpPr>
          <p:cNvPr id="10" name="Freeform: Shape 9">
            <a:extLst>
              <a:ext uri="{FF2B5EF4-FFF2-40B4-BE49-F238E27FC236}">
                <a16:creationId xmlns="" xmlns:a16="http://schemas.microsoft.com/office/drawing/2014/main" id="{0A5C11C9-65D2-491A-A266-6ADBD2CB441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" y="6006736"/>
            <a:ext cx="12191998" cy="851265"/>
          </a:xfrm>
          <a:custGeom>
            <a:avLst/>
            <a:gdLst>
              <a:gd name="connsiteX0" fmla="*/ 619389 w 12191998"/>
              <a:gd name="connsiteY0" fmla="*/ 0 h 851265"/>
              <a:gd name="connsiteX1" fmla="*/ 687652 w 12191998"/>
              <a:gd name="connsiteY1" fmla="*/ 3175 h 851265"/>
              <a:gd name="connsiteX2" fmla="*/ 747977 w 12191998"/>
              <a:gd name="connsiteY2" fmla="*/ 9525 h 851265"/>
              <a:gd name="connsiteX3" fmla="*/ 800364 w 12191998"/>
              <a:gd name="connsiteY3" fmla="*/ 20637 h 851265"/>
              <a:gd name="connsiteX4" fmla="*/ 846402 w 12191998"/>
              <a:gd name="connsiteY4" fmla="*/ 36512 h 851265"/>
              <a:gd name="connsiteX5" fmla="*/ 887677 w 12191998"/>
              <a:gd name="connsiteY5" fmla="*/ 52387 h 851265"/>
              <a:gd name="connsiteX6" fmla="*/ 924189 w 12191998"/>
              <a:gd name="connsiteY6" fmla="*/ 68262 h 851265"/>
              <a:gd name="connsiteX7" fmla="*/ 962289 w 12191998"/>
              <a:gd name="connsiteY7" fmla="*/ 87312 h 851265"/>
              <a:gd name="connsiteX8" fmla="*/ 1000389 w 12191998"/>
              <a:gd name="connsiteY8" fmla="*/ 106362 h 851265"/>
              <a:gd name="connsiteX9" fmla="*/ 1036902 w 12191998"/>
              <a:gd name="connsiteY9" fmla="*/ 125412 h 851265"/>
              <a:gd name="connsiteX10" fmla="*/ 1078177 w 12191998"/>
              <a:gd name="connsiteY10" fmla="*/ 141287 h 851265"/>
              <a:gd name="connsiteX11" fmla="*/ 1124214 w 12191998"/>
              <a:gd name="connsiteY11" fmla="*/ 155575 h 851265"/>
              <a:gd name="connsiteX12" fmla="*/ 1176602 w 12191998"/>
              <a:gd name="connsiteY12" fmla="*/ 166687 h 851265"/>
              <a:gd name="connsiteX13" fmla="*/ 1236927 w 12191998"/>
              <a:gd name="connsiteY13" fmla="*/ 174625 h 851265"/>
              <a:gd name="connsiteX14" fmla="*/ 1305189 w 12191998"/>
              <a:gd name="connsiteY14" fmla="*/ 176212 h 851265"/>
              <a:gd name="connsiteX15" fmla="*/ 1373452 w 12191998"/>
              <a:gd name="connsiteY15" fmla="*/ 174625 h 851265"/>
              <a:gd name="connsiteX16" fmla="*/ 1433777 w 12191998"/>
              <a:gd name="connsiteY16" fmla="*/ 166687 h 851265"/>
              <a:gd name="connsiteX17" fmla="*/ 1486164 w 12191998"/>
              <a:gd name="connsiteY17" fmla="*/ 155575 h 851265"/>
              <a:gd name="connsiteX18" fmla="*/ 1532202 w 12191998"/>
              <a:gd name="connsiteY18" fmla="*/ 141287 h 851265"/>
              <a:gd name="connsiteX19" fmla="*/ 1573477 w 12191998"/>
              <a:gd name="connsiteY19" fmla="*/ 125412 h 851265"/>
              <a:gd name="connsiteX20" fmla="*/ 1609989 w 12191998"/>
              <a:gd name="connsiteY20" fmla="*/ 106362 h 851265"/>
              <a:gd name="connsiteX21" fmla="*/ 1648089 w 12191998"/>
              <a:gd name="connsiteY21" fmla="*/ 87312 h 851265"/>
              <a:gd name="connsiteX22" fmla="*/ 1686189 w 12191998"/>
              <a:gd name="connsiteY22" fmla="*/ 68262 h 851265"/>
              <a:gd name="connsiteX23" fmla="*/ 1722702 w 12191998"/>
              <a:gd name="connsiteY23" fmla="*/ 52387 h 851265"/>
              <a:gd name="connsiteX24" fmla="*/ 1763977 w 12191998"/>
              <a:gd name="connsiteY24" fmla="*/ 36512 h 851265"/>
              <a:gd name="connsiteX25" fmla="*/ 1810014 w 12191998"/>
              <a:gd name="connsiteY25" fmla="*/ 20637 h 851265"/>
              <a:gd name="connsiteX26" fmla="*/ 1862402 w 12191998"/>
              <a:gd name="connsiteY26" fmla="*/ 9525 h 851265"/>
              <a:gd name="connsiteX27" fmla="*/ 1922727 w 12191998"/>
              <a:gd name="connsiteY27" fmla="*/ 3175 h 851265"/>
              <a:gd name="connsiteX28" fmla="*/ 1990989 w 12191998"/>
              <a:gd name="connsiteY28" fmla="*/ 0 h 851265"/>
              <a:gd name="connsiteX29" fmla="*/ 2059252 w 12191998"/>
              <a:gd name="connsiteY29" fmla="*/ 3175 h 851265"/>
              <a:gd name="connsiteX30" fmla="*/ 2119577 w 12191998"/>
              <a:gd name="connsiteY30" fmla="*/ 9525 h 851265"/>
              <a:gd name="connsiteX31" fmla="*/ 2171964 w 12191998"/>
              <a:gd name="connsiteY31" fmla="*/ 20637 h 851265"/>
              <a:gd name="connsiteX32" fmla="*/ 2218002 w 12191998"/>
              <a:gd name="connsiteY32" fmla="*/ 36512 h 851265"/>
              <a:gd name="connsiteX33" fmla="*/ 2259277 w 12191998"/>
              <a:gd name="connsiteY33" fmla="*/ 52387 h 851265"/>
              <a:gd name="connsiteX34" fmla="*/ 2295789 w 12191998"/>
              <a:gd name="connsiteY34" fmla="*/ 68262 h 851265"/>
              <a:gd name="connsiteX35" fmla="*/ 2333889 w 12191998"/>
              <a:gd name="connsiteY35" fmla="*/ 87312 h 851265"/>
              <a:gd name="connsiteX36" fmla="*/ 2371989 w 12191998"/>
              <a:gd name="connsiteY36" fmla="*/ 106362 h 851265"/>
              <a:gd name="connsiteX37" fmla="*/ 2408502 w 12191998"/>
              <a:gd name="connsiteY37" fmla="*/ 125412 h 851265"/>
              <a:gd name="connsiteX38" fmla="*/ 2449777 w 12191998"/>
              <a:gd name="connsiteY38" fmla="*/ 141287 h 851265"/>
              <a:gd name="connsiteX39" fmla="*/ 2495814 w 12191998"/>
              <a:gd name="connsiteY39" fmla="*/ 155575 h 851265"/>
              <a:gd name="connsiteX40" fmla="*/ 2548202 w 12191998"/>
              <a:gd name="connsiteY40" fmla="*/ 166687 h 851265"/>
              <a:gd name="connsiteX41" fmla="*/ 2608527 w 12191998"/>
              <a:gd name="connsiteY41" fmla="*/ 174625 h 851265"/>
              <a:gd name="connsiteX42" fmla="*/ 2676789 w 12191998"/>
              <a:gd name="connsiteY42" fmla="*/ 176212 h 851265"/>
              <a:gd name="connsiteX43" fmla="*/ 2745052 w 12191998"/>
              <a:gd name="connsiteY43" fmla="*/ 174625 h 851265"/>
              <a:gd name="connsiteX44" fmla="*/ 2805377 w 12191998"/>
              <a:gd name="connsiteY44" fmla="*/ 166687 h 851265"/>
              <a:gd name="connsiteX45" fmla="*/ 2857764 w 12191998"/>
              <a:gd name="connsiteY45" fmla="*/ 155575 h 851265"/>
              <a:gd name="connsiteX46" fmla="*/ 2903802 w 12191998"/>
              <a:gd name="connsiteY46" fmla="*/ 141287 h 851265"/>
              <a:gd name="connsiteX47" fmla="*/ 2945077 w 12191998"/>
              <a:gd name="connsiteY47" fmla="*/ 125412 h 851265"/>
              <a:gd name="connsiteX48" fmla="*/ 2981589 w 12191998"/>
              <a:gd name="connsiteY48" fmla="*/ 106362 h 851265"/>
              <a:gd name="connsiteX49" fmla="*/ 3019689 w 12191998"/>
              <a:gd name="connsiteY49" fmla="*/ 87312 h 851265"/>
              <a:gd name="connsiteX50" fmla="*/ 3057789 w 12191998"/>
              <a:gd name="connsiteY50" fmla="*/ 68262 h 851265"/>
              <a:gd name="connsiteX51" fmla="*/ 3094302 w 12191998"/>
              <a:gd name="connsiteY51" fmla="*/ 52387 h 851265"/>
              <a:gd name="connsiteX52" fmla="*/ 3135577 w 12191998"/>
              <a:gd name="connsiteY52" fmla="*/ 36512 h 851265"/>
              <a:gd name="connsiteX53" fmla="*/ 3181614 w 12191998"/>
              <a:gd name="connsiteY53" fmla="*/ 20637 h 851265"/>
              <a:gd name="connsiteX54" fmla="*/ 3234002 w 12191998"/>
              <a:gd name="connsiteY54" fmla="*/ 9525 h 851265"/>
              <a:gd name="connsiteX55" fmla="*/ 3294327 w 12191998"/>
              <a:gd name="connsiteY55" fmla="*/ 3175 h 851265"/>
              <a:gd name="connsiteX56" fmla="*/ 3361002 w 12191998"/>
              <a:gd name="connsiteY56" fmla="*/ 0 h 851265"/>
              <a:gd name="connsiteX57" fmla="*/ 3430852 w 12191998"/>
              <a:gd name="connsiteY57" fmla="*/ 3175 h 851265"/>
              <a:gd name="connsiteX58" fmla="*/ 3491177 w 12191998"/>
              <a:gd name="connsiteY58" fmla="*/ 9525 h 851265"/>
              <a:gd name="connsiteX59" fmla="*/ 3543564 w 12191998"/>
              <a:gd name="connsiteY59" fmla="*/ 20637 h 851265"/>
              <a:gd name="connsiteX60" fmla="*/ 3589602 w 12191998"/>
              <a:gd name="connsiteY60" fmla="*/ 36512 h 851265"/>
              <a:gd name="connsiteX61" fmla="*/ 3630877 w 12191998"/>
              <a:gd name="connsiteY61" fmla="*/ 52387 h 851265"/>
              <a:gd name="connsiteX62" fmla="*/ 3667389 w 12191998"/>
              <a:gd name="connsiteY62" fmla="*/ 68262 h 851265"/>
              <a:gd name="connsiteX63" fmla="*/ 3705489 w 12191998"/>
              <a:gd name="connsiteY63" fmla="*/ 87312 h 851265"/>
              <a:gd name="connsiteX64" fmla="*/ 3743589 w 12191998"/>
              <a:gd name="connsiteY64" fmla="*/ 106362 h 851265"/>
              <a:gd name="connsiteX65" fmla="*/ 3780102 w 12191998"/>
              <a:gd name="connsiteY65" fmla="*/ 125412 h 851265"/>
              <a:gd name="connsiteX66" fmla="*/ 3821377 w 12191998"/>
              <a:gd name="connsiteY66" fmla="*/ 141287 h 851265"/>
              <a:gd name="connsiteX67" fmla="*/ 3867414 w 12191998"/>
              <a:gd name="connsiteY67" fmla="*/ 155575 h 851265"/>
              <a:gd name="connsiteX68" fmla="*/ 3919802 w 12191998"/>
              <a:gd name="connsiteY68" fmla="*/ 166687 h 851265"/>
              <a:gd name="connsiteX69" fmla="*/ 3980127 w 12191998"/>
              <a:gd name="connsiteY69" fmla="*/ 174625 h 851265"/>
              <a:gd name="connsiteX70" fmla="*/ 4048389 w 12191998"/>
              <a:gd name="connsiteY70" fmla="*/ 176212 h 851265"/>
              <a:gd name="connsiteX71" fmla="*/ 4116652 w 12191998"/>
              <a:gd name="connsiteY71" fmla="*/ 174625 h 851265"/>
              <a:gd name="connsiteX72" fmla="*/ 4176977 w 12191998"/>
              <a:gd name="connsiteY72" fmla="*/ 166687 h 851265"/>
              <a:gd name="connsiteX73" fmla="*/ 4229364 w 12191998"/>
              <a:gd name="connsiteY73" fmla="*/ 155575 h 851265"/>
              <a:gd name="connsiteX74" fmla="*/ 4275402 w 12191998"/>
              <a:gd name="connsiteY74" fmla="*/ 141287 h 851265"/>
              <a:gd name="connsiteX75" fmla="*/ 4316677 w 12191998"/>
              <a:gd name="connsiteY75" fmla="*/ 125412 h 851265"/>
              <a:gd name="connsiteX76" fmla="*/ 4353189 w 12191998"/>
              <a:gd name="connsiteY76" fmla="*/ 106362 h 851265"/>
              <a:gd name="connsiteX77" fmla="*/ 4429389 w 12191998"/>
              <a:gd name="connsiteY77" fmla="*/ 68262 h 851265"/>
              <a:gd name="connsiteX78" fmla="*/ 4465902 w 12191998"/>
              <a:gd name="connsiteY78" fmla="*/ 52387 h 851265"/>
              <a:gd name="connsiteX79" fmla="*/ 4507177 w 12191998"/>
              <a:gd name="connsiteY79" fmla="*/ 36512 h 851265"/>
              <a:gd name="connsiteX80" fmla="*/ 4553216 w 12191998"/>
              <a:gd name="connsiteY80" fmla="*/ 20637 h 851265"/>
              <a:gd name="connsiteX81" fmla="*/ 4605602 w 12191998"/>
              <a:gd name="connsiteY81" fmla="*/ 9525 h 851265"/>
              <a:gd name="connsiteX82" fmla="*/ 4665928 w 12191998"/>
              <a:gd name="connsiteY82" fmla="*/ 3175 h 851265"/>
              <a:gd name="connsiteX83" fmla="*/ 4734189 w 12191998"/>
              <a:gd name="connsiteY83" fmla="*/ 0 h 851265"/>
              <a:gd name="connsiteX84" fmla="*/ 4802453 w 12191998"/>
              <a:gd name="connsiteY84" fmla="*/ 3175 h 851265"/>
              <a:gd name="connsiteX85" fmla="*/ 4862777 w 12191998"/>
              <a:gd name="connsiteY85" fmla="*/ 9525 h 851265"/>
              <a:gd name="connsiteX86" fmla="*/ 4915165 w 12191998"/>
              <a:gd name="connsiteY86" fmla="*/ 20637 h 851265"/>
              <a:gd name="connsiteX87" fmla="*/ 4961202 w 12191998"/>
              <a:gd name="connsiteY87" fmla="*/ 36512 h 851265"/>
              <a:gd name="connsiteX88" fmla="*/ 5002478 w 12191998"/>
              <a:gd name="connsiteY88" fmla="*/ 52387 h 851265"/>
              <a:gd name="connsiteX89" fmla="*/ 5038989 w 12191998"/>
              <a:gd name="connsiteY89" fmla="*/ 68262 h 851265"/>
              <a:gd name="connsiteX90" fmla="*/ 5077091 w 12191998"/>
              <a:gd name="connsiteY90" fmla="*/ 87312 h 851265"/>
              <a:gd name="connsiteX91" fmla="*/ 5115189 w 12191998"/>
              <a:gd name="connsiteY91" fmla="*/ 106362 h 851265"/>
              <a:gd name="connsiteX92" fmla="*/ 5151702 w 12191998"/>
              <a:gd name="connsiteY92" fmla="*/ 125412 h 851265"/>
              <a:gd name="connsiteX93" fmla="*/ 5192978 w 12191998"/>
              <a:gd name="connsiteY93" fmla="*/ 141287 h 851265"/>
              <a:gd name="connsiteX94" fmla="*/ 5239014 w 12191998"/>
              <a:gd name="connsiteY94" fmla="*/ 155575 h 851265"/>
              <a:gd name="connsiteX95" fmla="*/ 5291401 w 12191998"/>
              <a:gd name="connsiteY95" fmla="*/ 166687 h 851265"/>
              <a:gd name="connsiteX96" fmla="*/ 5351727 w 12191998"/>
              <a:gd name="connsiteY96" fmla="*/ 174625 h 851265"/>
              <a:gd name="connsiteX97" fmla="*/ 5410199 w 12191998"/>
              <a:gd name="connsiteY97" fmla="*/ 175985 h 851265"/>
              <a:gd name="connsiteX98" fmla="*/ 5468671 w 12191998"/>
              <a:gd name="connsiteY98" fmla="*/ 174625 h 851265"/>
              <a:gd name="connsiteX99" fmla="*/ 5528996 w 12191998"/>
              <a:gd name="connsiteY99" fmla="*/ 166687 h 851265"/>
              <a:gd name="connsiteX100" fmla="*/ 5581383 w 12191998"/>
              <a:gd name="connsiteY100" fmla="*/ 155575 h 851265"/>
              <a:gd name="connsiteX101" fmla="*/ 5627421 w 12191998"/>
              <a:gd name="connsiteY101" fmla="*/ 141287 h 851265"/>
              <a:gd name="connsiteX102" fmla="*/ 5668696 w 12191998"/>
              <a:gd name="connsiteY102" fmla="*/ 125412 h 851265"/>
              <a:gd name="connsiteX103" fmla="*/ 5705210 w 12191998"/>
              <a:gd name="connsiteY103" fmla="*/ 106362 h 851265"/>
              <a:gd name="connsiteX104" fmla="*/ 5743308 w 12191998"/>
              <a:gd name="connsiteY104" fmla="*/ 87312 h 851265"/>
              <a:gd name="connsiteX105" fmla="*/ 5781408 w 12191998"/>
              <a:gd name="connsiteY105" fmla="*/ 68262 h 851265"/>
              <a:gd name="connsiteX106" fmla="*/ 5817921 w 12191998"/>
              <a:gd name="connsiteY106" fmla="*/ 52387 h 851265"/>
              <a:gd name="connsiteX107" fmla="*/ 5859196 w 12191998"/>
              <a:gd name="connsiteY107" fmla="*/ 36512 h 851265"/>
              <a:gd name="connsiteX108" fmla="*/ 5905234 w 12191998"/>
              <a:gd name="connsiteY108" fmla="*/ 20637 h 851265"/>
              <a:gd name="connsiteX109" fmla="*/ 5957621 w 12191998"/>
              <a:gd name="connsiteY109" fmla="*/ 9525 h 851265"/>
              <a:gd name="connsiteX110" fmla="*/ 6017948 w 12191998"/>
              <a:gd name="connsiteY110" fmla="*/ 3175 h 851265"/>
              <a:gd name="connsiteX111" fmla="*/ 6086210 w 12191998"/>
              <a:gd name="connsiteY111" fmla="*/ 0 h 851265"/>
              <a:gd name="connsiteX112" fmla="*/ 6095999 w 12191998"/>
              <a:gd name="connsiteY112" fmla="*/ 455 h 851265"/>
              <a:gd name="connsiteX113" fmla="*/ 6105789 w 12191998"/>
              <a:gd name="connsiteY113" fmla="*/ 0 h 851265"/>
              <a:gd name="connsiteX114" fmla="*/ 6174052 w 12191998"/>
              <a:gd name="connsiteY114" fmla="*/ 3175 h 851265"/>
              <a:gd name="connsiteX115" fmla="*/ 6234377 w 12191998"/>
              <a:gd name="connsiteY115" fmla="*/ 9525 h 851265"/>
              <a:gd name="connsiteX116" fmla="*/ 6286764 w 12191998"/>
              <a:gd name="connsiteY116" fmla="*/ 20637 h 851265"/>
              <a:gd name="connsiteX117" fmla="*/ 6332802 w 12191998"/>
              <a:gd name="connsiteY117" fmla="*/ 36512 h 851265"/>
              <a:gd name="connsiteX118" fmla="*/ 6374077 w 12191998"/>
              <a:gd name="connsiteY118" fmla="*/ 52387 h 851265"/>
              <a:gd name="connsiteX119" fmla="*/ 6410589 w 12191998"/>
              <a:gd name="connsiteY119" fmla="*/ 68262 h 851265"/>
              <a:gd name="connsiteX120" fmla="*/ 6448689 w 12191998"/>
              <a:gd name="connsiteY120" fmla="*/ 87312 h 851265"/>
              <a:gd name="connsiteX121" fmla="*/ 6486789 w 12191998"/>
              <a:gd name="connsiteY121" fmla="*/ 106362 h 851265"/>
              <a:gd name="connsiteX122" fmla="*/ 6523302 w 12191998"/>
              <a:gd name="connsiteY122" fmla="*/ 125412 h 851265"/>
              <a:gd name="connsiteX123" fmla="*/ 6564577 w 12191998"/>
              <a:gd name="connsiteY123" fmla="*/ 141287 h 851265"/>
              <a:gd name="connsiteX124" fmla="*/ 6610614 w 12191998"/>
              <a:gd name="connsiteY124" fmla="*/ 155575 h 851265"/>
              <a:gd name="connsiteX125" fmla="*/ 6663002 w 12191998"/>
              <a:gd name="connsiteY125" fmla="*/ 166687 h 851265"/>
              <a:gd name="connsiteX126" fmla="*/ 6723327 w 12191998"/>
              <a:gd name="connsiteY126" fmla="*/ 174625 h 851265"/>
              <a:gd name="connsiteX127" fmla="*/ 6781799 w 12191998"/>
              <a:gd name="connsiteY127" fmla="*/ 175985 h 851265"/>
              <a:gd name="connsiteX128" fmla="*/ 6840271 w 12191998"/>
              <a:gd name="connsiteY128" fmla="*/ 174625 h 851265"/>
              <a:gd name="connsiteX129" fmla="*/ 6900596 w 12191998"/>
              <a:gd name="connsiteY129" fmla="*/ 166687 h 851265"/>
              <a:gd name="connsiteX130" fmla="*/ 6952983 w 12191998"/>
              <a:gd name="connsiteY130" fmla="*/ 155575 h 851265"/>
              <a:gd name="connsiteX131" fmla="*/ 6999021 w 12191998"/>
              <a:gd name="connsiteY131" fmla="*/ 141287 h 851265"/>
              <a:gd name="connsiteX132" fmla="*/ 7040296 w 12191998"/>
              <a:gd name="connsiteY132" fmla="*/ 125412 h 851265"/>
              <a:gd name="connsiteX133" fmla="*/ 7076808 w 12191998"/>
              <a:gd name="connsiteY133" fmla="*/ 106362 h 851265"/>
              <a:gd name="connsiteX134" fmla="*/ 7114908 w 12191998"/>
              <a:gd name="connsiteY134" fmla="*/ 87312 h 851265"/>
              <a:gd name="connsiteX135" fmla="*/ 7153008 w 12191998"/>
              <a:gd name="connsiteY135" fmla="*/ 68262 h 851265"/>
              <a:gd name="connsiteX136" fmla="*/ 7189521 w 12191998"/>
              <a:gd name="connsiteY136" fmla="*/ 52387 h 851265"/>
              <a:gd name="connsiteX137" fmla="*/ 7230796 w 12191998"/>
              <a:gd name="connsiteY137" fmla="*/ 36512 h 851265"/>
              <a:gd name="connsiteX138" fmla="*/ 7276833 w 12191998"/>
              <a:gd name="connsiteY138" fmla="*/ 20637 h 851265"/>
              <a:gd name="connsiteX139" fmla="*/ 7329221 w 12191998"/>
              <a:gd name="connsiteY139" fmla="*/ 9525 h 851265"/>
              <a:gd name="connsiteX140" fmla="*/ 7389546 w 12191998"/>
              <a:gd name="connsiteY140" fmla="*/ 3175 h 851265"/>
              <a:gd name="connsiteX141" fmla="*/ 7457808 w 12191998"/>
              <a:gd name="connsiteY141" fmla="*/ 0 h 851265"/>
              <a:gd name="connsiteX142" fmla="*/ 7526071 w 12191998"/>
              <a:gd name="connsiteY142" fmla="*/ 3175 h 851265"/>
              <a:gd name="connsiteX143" fmla="*/ 7586396 w 12191998"/>
              <a:gd name="connsiteY143" fmla="*/ 9525 h 851265"/>
              <a:gd name="connsiteX144" fmla="*/ 7638783 w 12191998"/>
              <a:gd name="connsiteY144" fmla="*/ 20637 h 851265"/>
              <a:gd name="connsiteX145" fmla="*/ 7684821 w 12191998"/>
              <a:gd name="connsiteY145" fmla="*/ 36512 h 851265"/>
              <a:gd name="connsiteX146" fmla="*/ 7726096 w 12191998"/>
              <a:gd name="connsiteY146" fmla="*/ 52387 h 851265"/>
              <a:gd name="connsiteX147" fmla="*/ 7762608 w 12191998"/>
              <a:gd name="connsiteY147" fmla="*/ 68262 h 851265"/>
              <a:gd name="connsiteX148" fmla="*/ 7800708 w 12191998"/>
              <a:gd name="connsiteY148" fmla="*/ 87312 h 851265"/>
              <a:gd name="connsiteX149" fmla="*/ 7838808 w 12191998"/>
              <a:gd name="connsiteY149" fmla="*/ 106362 h 851265"/>
              <a:gd name="connsiteX150" fmla="*/ 7875321 w 12191998"/>
              <a:gd name="connsiteY150" fmla="*/ 125412 h 851265"/>
              <a:gd name="connsiteX151" fmla="*/ 7916596 w 12191998"/>
              <a:gd name="connsiteY151" fmla="*/ 141287 h 851265"/>
              <a:gd name="connsiteX152" fmla="*/ 7962633 w 12191998"/>
              <a:gd name="connsiteY152" fmla="*/ 155575 h 851265"/>
              <a:gd name="connsiteX153" fmla="*/ 8015021 w 12191998"/>
              <a:gd name="connsiteY153" fmla="*/ 166687 h 851265"/>
              <a:gd name="connsiteX154" fmla="*/ 8075346 w 12191998"/>
              <a:gd name="connsiteY154" fmla="*/ 174625 h 851265"/>
              <a:gd name="connsiteX155" fmla="*/ 8143608 w 12191998"/>
              <a:gd name="connsiteY155" fmla="*/ 176212 h 851265"/>
              <a:gd name="connsiteX156" fmla="*/ 8211871 w 12191998"/>
              <a:gd name="connsiteY156" fmla="*/ 174625 h 851265"/>
              <a:gd name="connsiteX157" fmla="*/ 8272196 w 12191998"/>
              <a:gd name="connsiteY157" fmla="*/ 166687 h 851265"/>
              <a:gd name="connsiteX158" fmla="*/ 8324583 w 12191998"/>
              <a:gd name="connsiteY158" fmla="*/ 155575 h 851265"/>
              <a:gd name="connsiteX159" fmla="*/ 8370621 w 12191998"/>
              <a:gd name="connsiteY159" fmla="*/ 141287 h 851265"/>
              <a:gd name="connsiteX160" fmla="*/ 8411896 w 12191998"/>
              <a:gd name="connsiteY160" fmla="*/ 125412 h 851265"/>
              <a:gd name="connsiteX161" fmla="*/ 8448408 w 12191998"/>
              <a:gd name="connsiteY161" fmla="*/ 106362 h 851265"/>
              <a:gd name="connsiteX162" fmla="*/ 8486508 w 12191998"/>
              <a:gd name="connsiteY162" fmla="*/ 87312 h 851265"/>
              <a:gd name="connsiteX163" fmla="*/ 8524608 w 12191998"/>
              <a:gd name="connsiteY163" fmla="*/ 68262 h 851265"/>
              <a:gd name="connsiteX164" fmla="*/ 8561120 w 12191998"/>
              <a:gd name="connsiteY164" fmla="*/ 52387 h 851265"/>
              <a:gd name="connsiteX165" fmla="*/ 8602396 w 12191998"/>
              <a:gd name="connsiteY165" fmla="*/ 36512 h 851265"/>
              <a:gd name="connsiteX166" fmla="*/ 8648432 w 12191998"/>
              <a:gd name="connsiteY166" fmla="*/ 20637 h 851265"/>
              <a:gd name="connsiteX167" fmla="*/ 8700820 w 12191998"/>
              <a:gd name="connsiteY167" fmla="*/ 9525 h 851265"/>
              <a:gd name="connsiteX168" fmla="*/ 8761146 w 12191998"/>
              <a:gd name="connsiteY168" fmla="*/ 3175 h 851265"/>
              <a:gd name="connsiteX169" fmla="*/ 8827820 w 12191998"/>
              <a:gd name="connsiteY169" fmla="*/ 0 h 851265"/>
              <a:gd name="connsiteX170" fmla="*/ 8897670 w 12191998"/>
              <a:gd name="connsiteY170" fmla="*/ 3175 h 851265"/>
              <a:gd name="connsiteX171" fmla="*/ 8957996 w 12191998"/>
              <a:gd name="connsiteY171" fmla="*/ 9525 h 851265"/>
              <a:gd name="connsiteX172" fmla="*/ 9010382 w 12191998"/>
              <a:gd name="connsiteY172" fmla="*/ 20637 h 851265"/>
              <a:gd name="connsiteX173" fmla="*/ 9056420 w 12191998"/>
              <a:gd name="connsiteY173" fmla="*/ 36512 h 851265"/>
              <a:gd name="connsiteX174" fmla="*/ 9097696 w 12191998"/>
              <a:gd name="connsiteY174" fmla="*/ 52387 h 851265"/>
              <a:gd name="connsiteX175" fmla="*/ 9134208 w 12191998"/>
              <a:gd name="connsiteY175" fmla="*/ 68262 h 851265"/>
              <a:gd name="connsiteX176" fmla="*/ 9172308 w 12191998"/>
              <a:gd name="connsiteY176" fmla="*/ 87312 h 851265"/>
              <a:gd name="connsiteX177" fmla="*/ 9210408 w 12191998"/>
              <a:gd name="connsiteY177" fmla="*/ 106362 h 851265"/>
              <a:gd name="connsiteX178" fmla="*/ 9246920 w 12191998"/>
              <a:gd name="connsiteY178" fmla="*/ 125412 h 851265"/>
              <a:gd name="connsiteX179" fmla="*/ 9288196 w 12191998"/>
              <a:gd name="connsiteY179" fmla="*/ 141287 h 851265"/>
              <a:gd name="connsiteX180" fmla="*/ 9334232 w 12191998"/>
              <a:gd name="connsiteY180" fmla="*/ 155575 h 851265"/>
              <a:gd name="connsiteX181" fmla="*/ 9386620 w 12191998"/>
              <a:gd name="connsiteY181" fmla="*/ 166687 h 851265"/>
              <a:gd name="connsiteX182" fmla="*/ 9446946 w 12191998"/>
              <a:gd name="connsiteY182" fmla="*/ 174625 h 851265"/>
              <a:gd name="connsiteX183" fmla="*/ 9515208 w 12191998"/>
              <a:gd name="connsiteY183" fmla="*/ 176212 h 851265"/>
              <a:gd name="connsiteX184" fmla="*/ 9583470 w 12191998"/>
              <a:gd name="connsiteY184" fmla="*/ 174625 h 851265"/>
              <a:gd name="connsiteX185" fmla="*/ 9643796 w 12191998"/>
              <a:gd name="connsiteY185" fmla="*/ 166687 h 851265"/>
              <a:gd name="connsiteX186" fmla="*/ 9696182 w 12191998"/>
              <a:gd name="connsiteY186" fmla="*/ 155575 h 851265"/>
              <a:gd name="connsiteX187" fmla="*/ 9742220 w 12191998"/>
              <a:gd name="connsiteY187" fmla="*/ 141287 h 851265"/>
              <a:gd name="connsiteX188" fmla="*/ 9783496 w 12191998"/>
              <a:gd name="connsiteY188" fmla="*/ 125412 h 851265"/>
              <a:gd name="connsiteX189" fmla="*/ 9820008 w 12191998"/>
              <a:gd name="connsiteY189" fmla="*/ 106362 h 851265"/>
              <a:gd name="connsiteX190" fmla="*/ 9896208 w 12191998"/>
              <a:gd name="connsiteY190" fmla="*/ 68262 h 851265"/>
              <a:gd name="connsiteX191" fmla="*/ 9932720 w 12191998"/>
              <a:gd name="connsiteY191" fmla="*/ 52387 h 851265"/>
              <a:gd name="connsiteX192" fmla="*/ 9973996 w 12191998"/>
              <a:gd name="connsiteY192" fmla="*/ 36512 h 851265"/>
              <a:gd name="connsiteX193" fmla="*/ 10020032 w 12191998"/>
              <a:gd name="connsiteY193" fmla="*/ 20637 h 851265"/>
              <a:gd name="connsiteX194" fmla="*/ 10072420 w 12191998"/>
              <a:gd name="connsiteY194" fmla="*/ 9525 h 851265"/>
              <a:gd name="connsiteX195" fmla="*/ 10132746 w 12191998"/>
              <a:gd name="connsiteY195" fmla="*/ 3175 h 851265"/>
              <a:gd name="connsiteX196" fmla="*/ 10201008 w 12191998"/>
              <a:gd name="connsiteY196" fmla="*/ 0 h 851265"/>
              <a:gd name="connsiteX197" fmla="*/ 10269270 w 12191998"/>
              <a:gd name="connsiteY197" fmla="*/ 3175 h 851265"/>
              <a:gd name="connsiteX198" fmla="*/ 10329596 w 12191998"/>
              <a:gd name="connsiteY198" fmla="*/ 9525 h 851265"/>
              <a:gd name="connsiteX199" fmla="*/ 10381982 w 12191998"/>
              <a:gd name="connsiteY199" fmla="*/ 20637 h 851265"/>
              <a:gd name="connsiteX200" fmla="*/ 10428020 w 12191998"/>
              <a:gd name="connsiteY200" fmla="*/ 36512 h 851265"/>
              <a:gd name="connsiteX201" fmla="*/ 10469296 w 12191998"/>
              <a:gd name="connsiteY201" fmla="*/ 52387 h 851265"/>
              <a:gd name="connsiteX202" fmla="*/ 10505808 w 12191998"/>
              <a:gd name="connsiteY202" fmla="*/ 68262 h 851265"/>
              <a:gd name="connsiteX203" fmla="*/ 10543908 w 12191998"/>
              <a:gd name="connsiteY203" fmla="*/ 87312 h 851265"/>
              <a:gd name="connsiteX204" fmla="*/ 10582008 w 12191998"/>
              <a:gd name="connsiteY204" fmla="*/ 106362 h 851265"/>
              <a:gd name="connsiteX205" fmla="*/ 10618520 w 12191998"/>
              <a:gd name="connsiteY205" fmla="*/ 125412 h 851265"/>
              <a:gd name="connsiteX206" fmla="*/ 10659796 w 12191998"/>
              <a:gd name="connsiteY206" fmla="*/ 141287 h 851265"/>
              <a:gd name="connsiteX207" fmla="*/ 10705832 w 12191998"/>
              <a:gd name="connsiteY207" fmla="*/ 155575 h 851265"/>
              <a:gd name="connsiteX208" fmla="*/ 10758220 w 12191998"/>
              <a:gd name="connsiteY208" fmla="*/ 166687 h 851265"/>
              <a:gd name="connsiteX209" fmla="*/ 10818546 w 12191998"/>
              <a:gd name="connsiteY209" fmla="*/ 174625 h 851265"/>
              <a:gd name="connsiteX210" fmla="*/ 10886808 w 12191998"/>
              <a:gd name="connsiteY210" fmla="*/ 176212 h 851265"/>
              <a:gd name="connsiteX211" fmla="*/ 10955070 w 12191998"/>
              <a:gd name="connsiteY211" fmla="*/ 174625 h 851265"/>
              <a:gd name="connsiteX212" fmla="*/ 11015396 w 12191998"/>
              <a:gd name="connsiteY212" fmla="*/ 166687 h 851265"/>
              <a:gd name="connsiteX213" fmla="*/ 11067782 w 12191998"/>
              <a:gd name="connsiteY213" fmla="*/ 155575 h 851265"/>
              <a:gd name="connsiteX214" fmla="*/ 11113820 w 12191998"/>
              <a:gd name="connsiteY214" fmla="*/ 141287 h 851265"/>
              <a:gd name="connsiteX215" fmla="*/ 11155096 w 12191998"/>
              <a:gd name="connsiteY215" fmla="*/ 125412 h 851265"/>
              <a:gd name="connsiteX216" fmla="*/ 11191608 w 12191998"/>
              <a:gd name="connsiteY216" fmla="*/ 106362 h 851265"/>
              <a:gd name="connsiteX217" fmla="*/ 11229708 w 12191998"/>
              <a:gd name="connsiteY217" fmla="*/ 87312 h 851265"/>
              <a:gd name="connsiteX218" fmla="*/ 11267808 w 12191998"/>
              <a:gd name="connsiteY218" fmla="*/ 68262 h 851265"/>
              <a:gd name="connsiteX219" fmla="*/ 11304320 w 12191998"/>
              <a:gd name="connsiteY219" fmla="*/ 52387 h 851265"/>
              <a:gd name="connsiteX220" fmla="*/ 11345596 w 12191998"/>
              <a:gd name="connsiteY220" fmla="*/ 36512 h 851265"/>
              <a:gd name="connsiteX221" fmla="*/ 11391632 w 12191998"/>
              <a:gd name="connsiteY221" fmla="*/ 20637 h 851265"/>
              <a:gd name="connsiteX222" fmla="*/ 11444020 w 12191998"/>
              <a:gd name="connsiteY222" fmla="*/ 9525 h 851265"/>
              <a:gd name="connsiteX223" fmla="*/ 11504346 w 12191998"/>
              <a:gd name="connsiteY223" fmla="*/ 3175 h 851265"/>
              <a:gd name="connsiteX224" fmla="*/ 11572608 w 12191998"/>
              <a:gd name="connsiteY224" fmla="*/ 0 h 851265"/>
              <a:gd name="connsiteX225" fmla="*/ 11640870 w 12191998"/>
              <a:gd name="connsiteY225" fmla="*/ 3175 h 851265"/>
              <a:gd name="connsiteX226" fmla="*/ 11701196 w 12191998"/>
              <a:gd name="connsiteY226" fmla="*/ 9525 h 851265"/>
              <a:gd name="connsiteX227" fmla="*/ 11753582 w 12191998"/>
              <a:gd name="connsiteY227" fmla="*/ 20637 h 851265"/>
              <a:gd name="connsiteX228" fmla="*/ 11799620 w 12191998"/>
              <a:gd name="connsiteY228" fmla="*/ 36512 h 851265"/>
              <a:gd name="connsiteX229" fmla="*/ 11840896 w 12191998"/>
              <a:gd name="connsiteY229" fmla="*/ 52387 h 851265"/>
              <a:gd name="connsiteX230" fmla="*/ 11877408 w 12191998"/>
              <a:gd name="connsiteY230" fmla="*/ 68262 h 851265"/>
              <a:gd name="connsiteX231" fmla="*/ 11915508 w 12191998"/>
              <a:gd name="connsiteY231" fmla="*/ 87312 h 851265"/>
              <a:gd name="connsiteX232" fmla="*/ 11953608 w 12191998"/>
              <a:gd name="connsiteY232" fmla="*/ 106362 h 851265"/>
              <a:gd name="connsiteX233" fmla="*/ 11990120 w 12191998"/>
              <a:gd name="connsiteY233" fmla="*/ 125412 h 851265"/>
              <a:gd name="connsiteX234" fmla="*/ 12031396 w 12191998"/>
              <a:gd name="connsiteY234" fmla="*/ 141287 h 851265"/>
              <a:gd name="connsiteX235" fmla="*/ 12077432 w 12191998"/>
              <a:gd name="connsiteY235" fmla="*/ 155575 h 851265"/>
              <a:gd name="connsiteX236" fmla="*/ 12129820 w 12191998"/>
              <a:gd name="connsiteY236" fmla="*/ 166688 h 851265"/>
              <a:gd name="connsiteX237" fmla="*/ 12190146 w 12191998"/>
              <a:gd name="connsiteY237" fmla="*/ 174625 h 851265"/>
              <a:gd name="connsiteX238" fmla="*/ 12191998 w 12191998"/>
              <a:gd name="connsiteY238" fmla="*/ 174668 h 851265"/>
              <a:gd name="connsiteX239" fmla="*/ 12191998 w 12191998"/>
              <a:gd name="connsiteY239" fmla="*/ 851265 h 851265"/>
              <a:gd name="connsiteX240" fmla="*/ 0 w 12191998"/>
              <a:gd name="connsiteY240" fmla="*/ 851265 h 851265"/>
              <a:gd name="connsiteX241" fmla="*/ 0 w 12191998"/>
              <a:gd name="connsiteY241" fmla="*/ 174668 h 851265"/>
              <a:gd name="connsiteX242" fmla="*/ 1852 w 12191998"/>
              <a:gd name="connsiteY242" fmla="*/ 174625 h 851265"/>
              <a:gd name="connsiteX243" fmla="*/ 62177 w 12191998"/>
              <a:gd name="connsiteY243" fmla="*/ 166687 h 851265"/>
              <a:gd name="connsiteX244" fmla="*/ 114564 w 12191998"/>
              <a:gd name="connsiteY244" fmla="*/ 155575 h 851265"/>
              <a:gd name="connsiteX245" fmla="*/ 160602 w 12191998"/>
              <a:gd name="connsiteY245" fmla="*/ 141287 h 851265"/>
              <a:gd name="connsiteX246" fmla="*/ 201877 w 12191998"/>
              <a:gd name="connsiteY246" fmla="*/ 125412 h 851265"/>
              <a:gd name="connsiteX247" fmla="*/ 238389 w 12191998"/>
              <a:gd name="connsiteY247" fmla="*/ 106362 h 851265"/>
              <a:gd name="connsiteX248" fmla="*/ 276489 w 12191998"/>
              <a:gd name="connsiteY248" fmla="*/ 87312 h 851265"/>
              <a:gd name="connsiteX249" fmla="*/ 314589 w 12191998"/>
              <a:gd name="connsiteY249" fmla="*/ 68262 h 851265"/>
              <a:gd name="connsiteX250" fmla="*/ 351102 w 12191998"/>
              <a:gd name="connsiteY250" fmla="*/ 52387 h 851265"/>
              <a:gd name="connsiteX251" fmla="*/ 392377 w 12191998"/>
              <a:gd name="connsiteY251" fmla="*/ 36512 h 851265"/>
              <a:gd name="connsiteX252" fmla="*/ 438414 w 12191998"/>
              <a:gd name="connsiteY252" fmla="*/ 20637 h 851265"/>
              <a:gd name="connsiteX253" fmla="*/ 490802 w 12191998"/>
              <a:gd name="connsiteY253" fmla="*/ 9525 h 851265"/>
              <a:gd name="connsiteX254" fmla="*/ 551127 w 12191998"/>
              <a:gd name="connsiteY254" fmla="*/ 3175 h 8512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12191998" h="851265">
                <a:moveTo>
                  <a:pt x="619389" y="0"/>
                </a:moveTo>
                <a:lnTo>
                  <a:pt x="687652" y="3175"/>
                </a:lnTo>
                <a:lnTo>
                  <a:pt x="747977" y="9525"/>
                </a:lnTo>
                <a:lnTo>
                  <a:pt x="800364" y="20637"/>
                </a:lnTo>
                <a:lnTo>
                  <a:pt x="846402" y="36512"/>
                </a:lnTo>
                <a:lnTo>
                  <a:pt x="887677" y="52387"/>
                </a:lnTo>
                <a:lnTo>
                  <a:pt x="924189" y="68262"/>
                </a:lnTo>
                <a:lnTo>
                  <a:pt x="962289" y="87312"/>
                </a:lnTo>
                <a:lnTo>
                  <a:pt x="1000389" y="106362"/>
                </a:lnTo>
                <a:lnTo>
                  <a:pt x="1036902" y="125412"/>
                </a:lnTo>
                <a:lnTo>
                  <a:pt x="1078177" y="141287"/>
                </a:lnTo>
                <a:lnTo>
                  <a:pt x="1124214" y="155575"/>
                </a:lnTo>
                <a:lnTo>
                  <a:pt x="1176602" y="166687"/>
                </a:lnTo>
                <a:lnTo>
                  <a:pt x="1236927" y="174625"/>
                </a:lnTo>
                <a:lnTo>
                  <a:pt x="1305189" y="176212"/>
                </a:lnTo>
                <a:lnTo>
                  <a:pt x="1373452" y="174625"/>
                </a:lnTo>
                <a:lnTo>
                  <a:pt x="1433777" y="166687"/>
                </a:lnTo>
                <a:lnTo>
                  <a:pt x="1486164" y="155575"/>
                </a:lnTo>
                <a:lnTo>
                  <a:pt x="1532202" y="141287"/>
                </a:lnTo>
                <a:lnTo>
                  <a:pt x="1573477" y="125412"/>
                </a:lnTo>
                <a:lnTo>
                  <a:pt x="1609989" y="106362"/>
                </a:lnTo>
                <a:lnTo>
                  <a:pt x="1648089" y="87312"/>
                </a:lnTo>
                <a:lnTo>
                  <a:pt x="1686189" y="68262"/>
                </a:lnTo>
                <a:lnTo>
                  <a:pt x="1722702" y="52387"/>
                </a:lnTo>
                <a:lnTo>
                  <a:pt x="1763977" y="36512"/>
                </a:lnTo>
                <a:lnTo>
                  <a:pt x="1810014" y="20637"/>
                </a:lnTo>
                <a:lnTo>
                  <a:pt x="1862402" y="9525"/>
                </a:lnTo>
                <a:lnTo>
                  <a:pt x="1922727" y="3175"/>
                </a:lnTo>
                <a:lnTo>
                  <a:pt x="1990989" y="0"/>
                </a:lnTo>
                <a:lnTo>
                  <a:pt x="2059252" y="3175"/>
                </a:lnTo>
                <a:lnTo>
                  <a:pt x="2119577" y="9525"/>
                </a:lnTo>
                <a:lnTo>
                  <a:pt x="2171964" y="20637"/>
                </a:lnTo>
                <a:lnTo>
                  <a:pt x="2218002" y="36512"/>
                </a:lnTo>
                <a:lnTo>
                  <a:pt x="2259277" y="52387"/>
                </a:lnTo>
                <a:lnTo>
                  <a:pt x="2295789" y="68262"/>
                </a:lnTo>
                <a:lnTo>
                  <a:pt x="2333889" y="87312"/>
                </a:lnTo>
                <a:lnTo>
                  <a:pt x="2371989" y="106362"/>
                </a:lnTo>
                <a:lnTo>
                  <a:pt x="2408502" y="125412"/>
                </a:lnTo>
                <a:lnTo>
                  <a:pt x="2449777" y="141287"/>
                </a:lnTo>
                <a:lnTo>
                  <a:pt x="2495814" y="155575"/>
                </a:lnTo>
                <a:lnTo>
                  <a:pt x="2548202" y="166687"/>
                </a:lnTo>
                <a:lnTo>
                  <a:pt x="2608527" y="174625"/>
                </a:lnTo>
                <a:lnTo>
                  <a:pt x="2676789" y="176212"/>
                </a:lnTo>
                <a:lnTo>
                  <a:pt x="2745052" y="174625"/>
                </a:lnTo>
                <a:lnTo>
                  <a:pt x="2805377" y="166687"/>
                </a:lnTo>
                <a:lnTo>
                  <a:pt x="2857764" y="155575"/>
                </a:lnTo>
                <a:lnTo>
                  <a:pt x="2903802" y="141287"/>
                </a:lnTo>
                <a:lnTo>
                  <a:pt x="2945077" y="125412"/>
                </a:lnTo>
                <a:lnTo>
                  <a:pt x="2981589" y="106362"/>
                </a:lnTo>
                <a:lnTo>
                  <a:pt x="3019689" y="87312"/>
                </a:lnTo>
                <a:lnTo>
                  <a:pt x="3057789" y="68262"/>
                </a:lnTo>
                <a:lnTo>
                  <a:pt x="3094302" y="52387"/>
                </a:lnTo>
                <a:lnTo>
                  <a:pt x="3135577" y="36512"/>
                </a:lnTo>
                <a:lnTo>
                  <a:pt x="3181614" y="20637"/>
                </a:lnTo>
                <a:lnTo>
                  <a:pt x="3234002" y="9525"/>
                </a:lnTo>
                <a:lnTo>
                  <a:pt x="3294327" y="3175"/>
                </a:lnTo>
                <a:lnTo>
                  <a:pt x="3361002" y="0"/>
                </a:lnTo>
                <a:lnTo>
                  <a:pt x="3430852" y="3175"/>
                </a:lnTo>
                <a:lnTo>
                  <a:pt x="3491177" y="9525"/>
                </a:lnTo>
                <a:lnTo>
                  <a:pt x="3543564" y="20637"/>
                </a:lnTo>
                <a:lnTo>
                  <a:pt x="3589602" y="36512"/>
                </a:lnTo>
                <a:lnTo>
                  <a:pt x="3630877" y="52387"/>
                </a:lnTo>
                <a:lnTo>
                  <a:pt x="3667389" y="68262"/>
                </a:lnTo>
                <a:lnTo>
                  <a:pt x="3705489" y="87312"/>
                </a:lnTo>
                <a:lnTo>
                  <a:pt x="3743589" y="106362"/>
                </a:lnTo>
                <a:lnTo>
                  <a:pt x="3780102" y="125412"/>
                </a:lnTo>
                <a:lnTo>
                  <a:pt x="3821377" y="141287"/>
                </a:lnTo>
                <a:lnTo>
                  <a:pt x="3867414" y="155575"/>
                </a:lnTo>
                <a:lnTo>
                  <a:pt x="3919802" y="166687"/>
                </a:lnTo>
                <a:lnTo>
                  <a:pt x="3980127" y="174625"/>
                </a:lnTo>
                <a:lnTo>
                  <a:pt x="4048389" y="176212"/>
                </a:lnTo>
                <a:lnTo>
                  <a:pt x="4116652" y="174625"/>
                </a:lnTo>
                <a:lnTo>
                  <a:pt x="4176977" y="166687"/>
                </a:lnTo>
                <a:lnTo>
                  <a:pt x="4229364" y="155575"/>
                </a:lnTo>
                <a:lnTo>
                  <a:pt x="4275402" y="141287"/>
                </a:lnTo>
                <a:lnTo>
                  <a:pt x="4316677" y="125412"/>
                </a:lnTo>
                <a:lnTo>
                  <a:pt x="4353189" y="106362"/>
                </a:lnTo>
                <a:lnTo>
                  <a:pt x="4429389" y="68262"/>
                </a:lnTo>
                <a:lnTo>
                  <a:pt x="4465902" y="52387"/>
                </a:lnTo>
                <a:lnTo>
                  <a:pt x="4507177" y="36512"/>
                </a:lnTo>
                <a:lnTo>
                  <a:pt x="4553216" y="20637"/>
                </a:lnTo>
                <a:lnTo>
                  <a:pt x="4605602" y="9525"/>
                </a:lnTo>
                <a:lnTo>
                  <a:pt x="4665928" y="3175"/>
                </a:lnTo>
                <a:lnTo>
                  <a:pt x="4734189" y="0"/>
                </a:lnTo>
                <a:lnTo>
                  <a:pt x="4802453" y="3175"/>
                </a:lnTo>
                <a:lnTo>
                  <a:pt x="4862777" y="9525"/>
                </a:lnTo>
                <a:lnTo>
                  <a:pt x="4915165" y="20637"/>
                </a:lnTo>
                <a:lnTo>
                  <a:pt x="4961202" y="36512"/>
                </a:lnTo>
                <a:lnTo>
                  <a:pt x="5002478" y="52387"/>
                </a:lnTo>
                <a:lnTo>
                  <a:pt x="5038989" y="68262"/>
                </a:lnTo>
                <a:lnTo>
                  <a:pt x="5077091" y="87312"/>
                </a:lnTo>
                <a:lnTo>
                  <a:pt x="5115189" y="106362"/>
                </a:lnTo>
                <a:lnTo>
                  <a:pt x="5151702" y="125412"/>
                </a:lnTo>
                <a:lnTo>
                  <a:pt x="5192978" y="141287"/>
                </a:lnTo>
                <a:lnTo>
                  <a:pt x="5239014" y="155575"/>
                </a:lnTo>
                <a:lnTo>
                  <a:pt x="5291401" y="166687"/>
                </a:lnTo>
                <a:lnTo>
                  <a:pt x="5351727" y="174625"/>
                </a:lnTo>
                <a:lnTo>
                  <a:pt x="5410199" y="175985"/>
                </a:lnTo>
                <a:lnTo>
                  <a:pt x="5468671" y="174625"/>
                </a:lnTo>
                <a:lnTo>
                  <a:pt x="5528996" y="166687"/>
                </a:lnTo>
                <a:lnTo>
                  <a:pt x="5581383" y="155575"/>
                </a:lnTo>
                <a:lnTo>
                  <a:pt x="5627421" y="141287"/>
                </a:lnTo>
                <a:lnTo>
                  <a:pt x="5668696" y="125412"/>
                </a:lnTo>
                <a:lnTo>
                  <a:pt x="5705210" y="106362"/>
                </a:lnTo>
                <a:lnTo>
                  <a:pt x="5743308" y="87312"/>
                </a:lnTo>
                <a:lnTo>
                  <a:pt x="5781408" y="68262"/>
                </a:lnTo>
                <a:lnTo>
                  <a:pt x="5817921" y="52387"/>
                </a:lnTo>
                <a:lnTo>
                  <a:pt x="5859196" y="36512"/>
                </a:lnTo>
                <a:lnTo>
                  <a:pt x="5905234" y="20637"/>
                </a:lnTo>
                <a:lnTo>
                  <a:pt x="5957621" y="9525"/>
                </a:lnTo>
                <a:lnTo>
                  <a:pt x="6017948" y="3175"/>
                </a:lnTo>
                <a:lnTo>
                  <a:pt x="6086210" y="0"/>
                </a:lnTo>
                <a:lnTo>
                  <a:pt x="6095999" y="455"/>
                </a:lnTo>
                <a:lnTo>
                  <a:pt x="6105789" y="0"/>
                </a:lnTo>
                <a:lnTo>
                  <a:pt x="6174052" y="3175"/>
                </a:lnTo>
                <a:lnTo>
                  <a:pt x="6234377" y="9525"/>
                </a:lnTo>
                <a:lnTo>
                  <a:pt x="6286764" y="20637"/>
                </a:lnTo>
                <a:lnTo>
                  <a:pt x="6332802" y="36512"/>
                </a:lnTo>
                <a:lnTo>
                  <a:pt x="6374077" y="52387"/>
                </a:lnTo>
                <a:lnTo>
                  <a:pt x="6410589" y="68262"/>
                </a:lnTo>
                <a:lnTo>
                  <a:pt x="6448689" y="87312"/>
                </a:lnTo>
                <a:lnTo>
                  <a:pt x="6486789" y="106362"/>
                </a:lnTo>
                <a:lnTo>
                  <a:pt x="6523302" y="125412"/>
                </a:lnTo>
                <a:lnTo>
                  <a:pt x="6564577" y="141287"/>
                </a:lnTo>
                <a:lnTo>
                  <a:pt x="6610614" y="155575"/>
                </a:lnTo>
                <a:lnTo>
                  <a:pt x="6663002" y="166687"/>
                </a:lnTo>
                <a:lnTo>
                  <a:pt x="6723327" y="174625"/>
                </a:lnTo>
                <a:lnTo>
                  <a:pt x="6781799" y="175985"/>
                </a:lnTo>
                <a:lnTo>
                  <a:pt x="6840271" y="174625"/>
                </a:lnTo>
                <a:lnTo>
                  <a:pt x="6900596" y="166687"/>
                </a:lnTo>
                <a:lnTo>
                  <a:pt x="6952983" y="155575"/>
                </a:lnTo>
                <a:lnTo>
                  <a:pt x="6999021" y="141287"/>
                </a:lnTo>
                <a:lnTo>
                  <a:pt x="7040296" y="125412"/>
                </a:lnTo>
                <a:lnTo>
                  <a:pt x="7076808" y="106362"/>
                </a:lnTo>
                <a:lnTo>
                  <a:pt x="7114908" y="87312"/>
                </a:lnTo>
                <a:lnTo>
                  <a:pt x="7153008" y="68262"/>
                </a:lnTo>
                <a:lnTo>
                  <a:pt x="7189521" y="52387"/>
                </a:lnTo>
                <a:lnTo>
                  <a:pt x="7230796" y="36512"/>
                </a:lnTo>
                <a:lnTo>
                  <a:pt x="7276833" y="20637"/>
                </a:lnTo>
                <a:lnTo>
                  <a:pt x="7329221" y="9525"/>
                </a:lnTo>
                <a:lnTo>
                  <a:pt x="7389546" y="3175"/>
                </a:lnTo>
                <a:lnTo>
                  <a:pt x="7457808" y="0"/>
                </a:lnTo>
                <a:lnTo>
                  <a:pt x="7526071" y="3175"/>
                </a:lnTo>
                <a:lnTo>
                  <a:pt x="7586396" y="9525"/>
                </a:lnTo>
                <a:lnTo>
                  <a:pt x="7638783" y="20637"/>
                </a:lnTo>
                <a:lnTo>
                  <a:pt x="7684821" y="36512"/>
                </a:lnTo>
                <a:lnTo>
                  <a:pt x="7726096" y="52387"/>
                </a:lnTo>
                <a:lnTo>
                  <a:pt x="7762608" y="68262"/>
                </a:lnTo>
                <a:lnTo>
                  <a:pt x="7800708" y="87312"/>
                </a:lnTo>
                <a:lnTo>
                  <a:pt x="7838808" y="106362"/>
                </a:lnTo>
                <a:lnTo>
                  <a:pt x="7875321" y="125412"/>
                </a:lnTo>
                <a:lnTo>
                  <a:pt x="7916596" y="141287"/>
                </a:lnTo>
                <a:lnTo>
                  <a:pt x="7962633" y="155575"/>
                </a:lnTo>
                <a:lnTo>
                  <a:pt x="8015021" y="166687"/>
                </a:lnTo>
                <a:lnTo>
                  <a:pt x="8075346" y="174625"/>
                </a:lnTo>
                <a:lnTo>
                  <a:pt x="8143608" y="176212"/>
                </a:lnTo>
                <a:lnTo>
                  <a:pt x="8211871" y="174625"/>
                </a:lnTo>
                <a:lnTo>
                  <a:pt x="8272196" y="166687"/>
                </a:lnTo>
                <a:lnTo>
                  <a:pt x="8324583" y="155575"/>
                </a:lnTo>
                <a:lnTo>
                  <a:pt x="8370621" y="141287"/>
                </a:lnTo>
                <a:lnTo>
                  <a:pt x="8411896" y="125412"/>
                </a:lnTo>
                <a:lnTo>
                  <a:pt x="8448408" y="106362"/>
                </a:lnTo>
                <a:lnTo>
                  <a:pt x="8486508" y="87312"/>
                </a:lnTo>
                <a:lnTo>
                  <a:pt x="8524608" y="68262"/>
                </a:lnTo>
                <a:lnTo>
                  <a:pt x="8561120" y="52387"/>
                </a:lnTo>
                <a:lnTo>
                  <a:pt x="8602396" y="36512"/>
                </a:lnTo>
                <a:lnTo>
                  <a:pt x="8648432" y="20637"/>
                </a:lnTo>
                <a:lnTo>
                  <a:pt x="8700820" y="9525"/>
                </a:lnTo>
                <a:lnTo>
                  <a:pt x="8761146" y="3175"/>
                </a:lnTo>
                <a:lnTo>
                  <a:pt x="8827820" y="0"/>
                </a:lnTo>
                <a:lnTo>
                  <a:pt x="8897670" y="3175"/>
                </a:lnTo>
                <a:lnTo>
                  <a:pt x="8957996" y="9525"/>
                </a:lnTo>
                <a:lnTo>
                  <a:pt x="9010382" y="20637"/>
                </a:lnTo>
                <a:lnTo>
                  <a:pt x="9056420" y="36512"/>
                </a:lnTo>
                <a:lnTo>
                  <a:pt x="9097696" y="52387"/>
                </a:lnTo>
                <a:lnTo>
                  <a:pt x="9134208" y="68262"/>
                </a:lnTo>
                <a:lnTo>
                  <a:pt x="9172308" y="87312"/>
                </a:lnTo>
                <a:lnTo>
                  <a:pt x="9210408" y="106362"/>
                </a:lnTo>
                <a:lnTo>
                  <a:pt x="9246920" y="125412"/>
                </a:lnTo>
                <a:lnTo>
                  <a:pt x="9288196" y="141287"/>
                </a:lnTo>
                <a:lnTo>
                  <a:pt x="9334232" y="155575"/>
                </a:lnTo>
                <a:lnTo>
                  <a:pt x="9386620" y="166687"/>
                </a:lnTo>
                <a:lnTo>
                  <a:pt x="9446946" y="174625"/>
                </a:lnTo>
                <a:lnTo>
                  <a:pt x="9515208" y="176212"/>
                </a:lnTo>
                <a:lnTo>
                  <a:pt x="9583470" y="174625"/>
                </a:lnTo>
                <a:lnTo>
                  <a:pt x="9643796" y="166687"/>
                </a:lnTo>
                <a:lnTo>
                  <a:pt x="9696182" y="155575"/>
                </a:lnTo>
                <a:lnTo>
                  <a:pt x="9742220" y="141287"/>
                </a:lnTo>
                <a:lnTo>
                  <a:pt x="9783496" y="125412"/>
                </a:lnTo>
                <a:lnTo>
                  <a:pt x="9820008" y="106362"/>
                </a:lnTo>
                <a:lnTo>
                  <a:pt x="9896208" y="68262"/>
                </a:lnTo>
                <a:lnTo>
                  <a:pt x="9932720" y="52387"/>
                </a:lnTo>
                <a:lnTo>
                  <a:pt x="9973996" y="36512"/>
                </a:lnTo>
                <a:lnTo>
                  <a:pt x="10020032" y="20637"/>
                </a:lnTo>
                <a:lnTo>
                  <a:pt x="10072420" y="9525"/>
                </a:lnTo>
                <a:lnTo>
                  <a:pt x="10132746" y="3175"/>
                </a:lnTo>
                <a:lnTo>
                  <a:pt x="10201008" y="0"/>
                </a:lnTo>
                <a:lnTo>
                  <a:pt x="10269270" y="3175"/>
                </a:lnTo>
                <a:lnTo>
                  <a:pt x="10329596" y="9525"/>
                </a:lnTo>
                <a:lnTo>
                  <a:pt x="10381982" y="20637"/>
                </a:lnTo>
                <a:lnTo>
                  <a:pt x="10428020" y="36512"/>
                </a:lnTo>
                <a:lnTo>
                  <a:pt x="10469296" y="52387"/>
                </a:lnTo>
                <a:lnTo>
                  <a:pt x="10505808" y="68262"/>
                </a:lnTo>
                <a:lnTo>
                  <a:pt x="10543908" y="87312"/>
                </a:lnTo>
                <a:lnTo>
                  <a:pt x="10582008" y="106362"/>
                </a:lnTo>
                <a:lnTo>
                  <a:pt x="10618520" y="125412"/>
                </a:lnTo>
                <a:lnTo>
                  <a:pt x="10659796" y="141287"/>
                </a:lnTo>
                <a:lnTo>
                  <a:pt x="10705832" y="155575"/>
                </a:lnTo>
                <a:lnTo>
                  <a:pt x="10758220" y="166687"/>
                </a:lnTo>
                <a:lnTo>
                  <a:pt x="10818546" y="174625"/>
                </a:lnTo>
                <a:lnTo>
                  <a:pt x="10886808" y="176212"/>
                </a:lnTo>
                <a:lnTo>
                  <a:pt x="10955070" y="174625"/>
                </a:lnTo>
                <a:lnTo>
                  <a:pt x="11015396" y="166687"/>
                </a:lnTo>
                <a:lnTo>
                  <a:pt x="11067782" y="155575"/>
                </a:lnTo>
                <a:lnTo>
                  <a:pt x="11113820" y="141287"/>
                </a:lnTo>
                <a:lnTo>
                  <a:pt x="11155096" y="125412"/>
                </a:lnTo>
                <a:lnTo>
                  <a:pt x="11191608" y="106362"/>
                </a:lnTo>
                <a:lnTo>
                  <a:pt x="11229708" y="87312"/>
                </a:lnTo>
                <a:lnTo>
                  <a:pt x="11267808" y="68262"/>
                </a:lnTo>
                <a:lnTo>
                  <a:pt x="11304320" y="52387"/>
                </a:lnTo>
                <a:lnTo>
                  <a:pt x="11345596" y="36512"/>
                </a:lnTo>
                <a:lnTo>
                  <a:pt x="11391632" y="20637"/>
                </a:lnTo>
                <a:lnTo>
                  <a:pt x="11444020" y="9525"/>
                </a:lnTo>
                <a:lnTo>
                  <a:pt x="11504346" y="3175"/>
                </a:lnTo>
                <a:lnTo>
                  <a:pt x="11572608" y="0"/>
                </a:lnTo>
                <a:lnTo>
                  <a:pt x="11640870" y="3175"/>
                </a:lnTo>
                <a:lnTo>
                  <a:pt x="11701196" y="9525"/>
                </a:lnTo>
                <a:lnTo>
                  <a:pt x="11753582" y="20637"/>
                </a:lnTo>
                <a:lnTo>
                  <a:pt x="11799620" y="36512"/>
                </a:lnTo>
                <a:lnTo>
                  <a:pt x="11840896" y="52387"/>
                </a:lnTo>
                <a:lnTo>
                  <a:pt x="11877408" y="68262"/>
                </a:lnTo>
                <a:lnTo>
                  <a:pt x="11915508" y="87312"/>
                </a:lnTo>
                <a:lnTo>
                  <a:pt x="11953608" y="106362"/>
                </a:lnTo>
                <a:lnTo>
                  <a:pt x="11990120" y="125412"/>
                </a:lnTo>
                <a:lnTo>
                  <a:pt x="12031396" y="141287"/>
                </a:lnTo>
                <a:lnTo>
                  <a:pt x="12077432" y="155575"/>
                </a:lnTo>
                <a:lnTo>
                  <a:pt x="12129820" y="166688"/>
                </a:lnTo>
                <a:lnTo>
                  <a:pt x="12190146" y="174625"/>
                </a:lnTo>
                <a:lnTo>
                  <a:pt x="12191998" y="174668"/>
                </a:lnTo>
                <a:lnTo>
                  <a:pt x="12191998" y="851265"/>
                </a:lnTo>
                <a:lnTo>
                  <a:pt x="0" y="851265"/>
                </a:lnTo>
                <a:lnTo>
                  <a:pt x="0" y="174668"/>
                </a:lnTo>
                <a:lnTo>
                  <a:pt x="1852" y="174625"/>
                </a:lnTo>
                <a:lnTo>
                  <a:pt x="62177" y="166687"/>
                </a:lnTo>
                <a:lnTo>
                  <a:pt x="114564" y="155575"/>
                </a:lnTo>
                <a:lnTo>
                  <a:pt x="160602" y="141287"/>
                </a:lnTo>
                <a:lnTo>
                  <a:pt x="201877" y="125412"/>
                </a:lnTo>
                <a:lnTo>
                  <a:pt x="238389" y="106362"/>
                </a:lnTo>
                <a:lnTo>
                  <a:pt x="276489" y="87312"/>
                </a:lnTo>
                <a:lnTo>
                  <a:pt x="314589" y="68262"/>
                </a:lnTo>
                <a:lnTo>
                  <a:pt x="351102" y="52387"/>
                </a:lnTo>
                <a:lnTo>
                  <a:pt x="392377" y="36512"/>
                </a:lnTo>
                <a:lnTo>
                  <a:pt x="438414" y="20637"/>
                </a:lnTo>
                <a:lnTo>
                  <a:pt x="490802" y="9525"/>
                </a:lnTo>
                <a:lnTo>
                  <a:pt x="551127" y="317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4F777548-3B3C-4007-A8C3-5CFF134770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51541" y="1269818"/>
            <a:ext cx="2614305" cy="1733550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ECE71DE2-EE8A-4019-87CB-5E118B7660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06823" y="3854633"/>
            <a:ext cx="3051870" cy="1017290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A9C185FB-579E-4681-B8EF-1855A0EB66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05417" y="3844616"/>
            <a:ext cx="2143125" cy="1181100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632BBE06-583A-4295-A093-B83C5AC6353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876" y="3844617"/>
            <a:ext cx="2132540" cy="1181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7434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="" xmlns:a16="http://schemas.microsoft.com/office/drawing/2014/main" id="{40851669-7281-49C2-8BF0-67BA70EC1AC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avadinimas 1">
            <a:extLst>
              <a:ext uri="{FF2B5EF4-FFF2-40B4-BE49-F238E27FC236}">
                <a16:creationId xmlns="" xmlns:a16="http://schemas.microsoft.com/office/drawing/2014/main" id="{3A25726C-F791-4400-8481-875E4F017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82384"/>
            <a:ext cx="8534399" cy="1812175"/>
          </a:xfrm>
        </p:spPr>
        <p:txBody>
          <a:bodyPr anchor="b">
            <a:normAutofit fontScale="90000"/>
          </a:bodyPr>
          <a:lstStyle/>
          <a:p>
            <a:pPr algn="ctr"/>
            <a:r>
              <a:rPr lang="lt-LT" sz="4400" dirty="0" smtClean="0">
                <a:solidFill>
                  <a:srgbClr val="C00000"/>
                </a:solidFill>
              </a:rPr>
              <a:t>Išsiaiškinome: ar </a:t>
            </a:r>
            <a:r>
              <a:rPr lang="lt-LT" sz="4400" dirty="0" smtClean="0">
                <a:solidFill>
                  <a:srgbClr val="C00000"/>
                </a:solidFill>
              </a:rPr>
              <a:t>esame lankstūs ir galime atlikti </a:t>
            </a:r>
            <a:r>
              <a:rPr lang="lt-LT" sz="4400" dirty="0" smtClean="0">
                <a:solidFill>
                  <a:srgbClr val="C00000"/>
                </a:solidFill>
              </a:rPr>
              <a:t>Kūno tempimo pratimus</a:t>
            </a:r>
            <a:endParaRPr lang="lt-LT" sz="4400" dirty="0">
              <a:solidFill>
                <a:srgbClr val="C00000"/>
              </a:solidFill>
            </a:endParaRPr>
          </a:p>
        </p:txBody>
      </p:sp>
      <p:sp>
        <p:nvSpPr>
          <p:cNvPr id="3" name="Turinio vietos rezervavimo ženklas 2">
            <a:extLst>
              <a:ext uri="{FF2B5EF4-FFF2-40B4-BE49-F238E27FC236}">
                <a16:creationId xmlns="" xmlns:a16="http://schemas.microsoft.com/office/drawing/2014/main" id="{91405FE0-93C9-4DE8-B438-03F4D4074E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95599" y="2178528"/>
            <a:ext cx="9047871" cy="370106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lt-LT" sz="2400" dirty="0"/>
              <a:t>Pažiūrėkime ar esi lankstus. Pabandyk padaryti taip, kaip paveikslėliuose</a:t>
            </a:r>
            <a:r>
              <a:rPr lang="lt-LT" dirty="0"/>
              <a:t>.</a:t>
            </a:r>
          </a:p>
          <a:p>
            <a:endParaRPr lang="lt-LT" dirty="0"/>
          </a:p>
        </p:txBody>
      </p:sp>
      <p:sp>
        <p:nvSpPr>
          <p:cNvPr id="17" name="Freeform: Shape 16">
            <a:extLst>
              <a:ext uri="{FF2B5EF4-FFF2-40B4-BE49-F238E27FC236}">
                <a16:creationId xmlns="" xmlns:a16="http://schemas.microsoft.com/office/drawing/2014/main" id="{16992B13-74C4-4370-93C5-F5403D944D8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>
            <a:off x="1" y="0"/>
            <a:ext cx="2275119" cy="6858000"/>
          </a:xfrm>
          <a:custGeom>
            <a:avLst/>
            <a:gdLst>
              <a:gd name="connsiteX0" fmla="*/ 0 w 2275119"/>
              <a:gd name="connsiteY0" fmla="*/ 0 h 6858000"/>
              <a:gd name="connsiteX1" fmla="*/ 1389294 w 2275119"/>
              <a:gd name="connsiteY1" fmla="*/ 0 h 6858000"/>
              <a:gd name="connsiteX2" fmla="*/ 1556068 w 2275119"/>
              <a:gd name="connsiteY2" fmla="*/ 0 h 6858000"/>
              <a:gd name="connsiteX3" fmla="*/ 2098907 w 2275119"/>
              <a:gd name="connsiteY3" fmla="*/ 0 h 6858000"/>
              <a:gd name="connsiteX4" fmla="*/ 2100494 w 2275119"/>
              <a:gd name="connsiteY4" fmla="*/ 68263 h 6858000"/>
              <a:gd name="connsiteX5" fmla="*/ 2108432 w 2275119"/>
              <a:gd name="connsiteY5" fmla="*/ 128588 h 6858000"/>
              <a:gd name="connsiteX6" fmla="*/ 2119544 w 2275119"/>
              <a:gd name="connsiteY6" fmla="*/ 180975 h 6858000"/>
              <a:gd name="connsiteX7" fmla="*/ 2133832 w 2275119"/>
              <a:gd name="connsiteY7" fmla="*/ 227013 h 6858000"/>
              <a:gd name="connsiteX8" fmla="*/ 2149707 w 2275119"/>
              <a:gd name="connsiteY8" fmla="*/ 268288 h 6858000"/>
              <a:gd name="connsiteX9" fmla="*/ 2168757 w 2275119"/>
              <a:gd name="connsiteY9" fmla="*/ 304800 h 6858000"/>
              <a:gd name="connsiteX10" fmla="*/ 2187807 w 2275119"/>
              <a:gd name="connsiteY10" fmla="*/ 342900 h 6858000"/>
              <a:gd name="connsiteX11" fmla="*/ 2206857 w 2275119"/>
              <a:gd name="connsiteY11" fmla="*/ 381000 h 6858000"/>
              <a:gd name="connsiteX12" fmla="*/ 2222732 w 2275119"/>
              <a:gd name="connsiteY12" fmla="*/ 417513 h 6858000"/>
              <a:gd name="connsiteX13" fmla="*/ 2238607 w 2275119"/>
              <a:gd name="connsiteY13" fmla="*/ 458788 h 6858000"/>
              <a:gd name="connsiteX14" fmla="*/ 2254482 w 2275119"/>
              <a:gd name="connsiteY14" fmla="*/ 504825 h 6858000"/>
              <a:gd name="connsiteX15" fmla="*/ 2265594 w 2275119"/>
              <a:gd name="connsiteY15" fmla="*/ 557213 h 6858000"/>
              <a:gd name="connsiteX16" fmla="*/ 2271944 w 2275119"/>
              <a:gd name="connsiteY16" fmla="*/ 617538 h 6858000"/>
              <a:gd name="connsiteX17" fmla="*/ 2275119 w 2275119"/>
              <a:gd name="connsiteY17" fmla="*/ 685800 h 6858000"/>
              <a:gd name="connsiteX18" fmla="*/ 2271944 w 2275119"/>
              <a:gd name="connsiteY18" fmla="*/ 754063 h 6858000"/>
              <a:gd name="connsiteX19" fmla="*/ 2265594 w 2275119"/>
              <a:gd name="connsiteY19" fmla="*/ 814388 h 6858000"/>
              <a:gd name="connsiteX20" fmla="*/ 2254482 w 2275119"/>
              <a:gd name="connsiteY20" fmla="*/ 866775 h 6858000"/>
              <a:gd name="connsiteX21" fmla="*/ 2238607 w 2275119"/>
              <a:gd name="connsiteY21" fmla="*/ 912813 h 6858000"/>
              <a:gd name="connsiteX22" fmla="*/ 2222732 w 2275119"/>
              <a:gd name="connsiteY22" fmla="*/ 954088 h 6858000"/>
              <a:gd name="connsiteX23" fmla="*/ 2206857 w 2275119"/>
              <a:gd name="connsiteY23" fmla="*/ 990600 h 6858000"/>
              <a:gd name="connsiteX24" fmla="*/ 2187807 w 2275119"/>
              <a:gd name="connsiteY24" fmla="*/ 1028700 h 6858000"/>
              <a:gd name="connsiteX25" fmla="*/ 2168757 w 2275119"/>
              <a:gd name="connsiteY25" fmla="*/ 1066800 h 6858000"/>
              <a:gd name="connsiteX26" fmla="*/ 2149707 w 2275119"/>
              <a:gd name="connsiteY26" fmla="*/ 1103313 h 6858000"/>
              <a:gd name="connsiteX27" fmla="*/ 2133832 w 2275119"/>
              <a:gd name="connsiteY27" fmla="*/ 1144588 h 6858000"/>
              <a:gd name="connsiteX28" fmla="*/ 2119544 w 2275119"/>
              <a:gd name="connsiteY28" fmla="*/ 1190625 h 6858000"/>
              <a:gd name="connsiteX29" fmla="*/ 2108432 w 2275119"/>
              <a:gd name="connsiteY29" fmla="*/ 1243013 h 6858000"/>
              <a:gd name="connsiteX30" fmla="*/ 2100494 w 2275119"/>
              <a:gd name="connsiteY30" fmla="*/ 1303338 h 6858000"/>
              <a:gd name="connsiteX31" fmla="*/ 2098907 w 2275119"/>
              <a:gd name="connsiteY31" fmla="*/ 1371600 h 6858000"/>
              <a:gd name="connsiteX32" fmla="*/ 2100494 w 2275119"/>
              <a:gd name="connsiteY32" fmla="*/ 1439863 h 6858000"/>
              <a:gd name="connsiteX33" fmla="*/ 2108432 w 2275119"/>
              <a:gd name="connsiteY33" fmla="*/ 1500188 h 6858000"/>
              <a:gd name="connsiteX34" fmla="*/ 2119544 w 2275119"/>
              <a:gd name="connsiteY34" fmla="*/ 1552575 h 6858000"/>
              <a:gd name="connsiteX35" fmla="*/ 2133832 w 2275119"/>
              <a:gd name="connsiteY35" fmla="*/ 1598613 h 6858000"/>
              <a:gd name="connsiteX36" fmla="*/ 2149707 w 2275119"/>
              <a:gd name="connsiteY36" fmla="*/ 1639888 h 6858000"/>
              <a:gd name="connsiteX37" fmla="*/ 2168757 w 2275119"/>
              <a:gd name="connsiteY37" fmla="*/ 1676400 h 6858000"/>
              <a:gd name="connsiteX38" fmla="*/ 2187807 w 2275119"/>
              <a:gd name="connsiteY38" fmla="*/ 1714500 h 6858000"/>
              <a:gd name="connsiteX39" fmla="*/ 2206857 w 2275119"/>
              <a:gd name="connsiteY39" fmla="*/ 1752600 h 6858000"/>
              <a:gd name="connsiteX40" fmla="*/ 2222732 w 2275119"/>
              <a:gd name="connsiteY40" fmla="*/ 1789113 h 6858000"/>
              <a:gd name="connsiteX41" fmla="*/ 2238607 w 2275119"/>
              <a:gd name="connsiteY41" fmla="*/ 1830388 h 6858000"/>
              <a:gd name="connsiteX42" fmla="*/ 2254482 w 2275119"/>
              <a:gd name="connsiteY42" fmla="*/ 1876425 h 6858000"/>
              <a:gd name="connsiteX43" fmla="*/ 2265594 w 2275119"/>
              <a:gd name="connsiteY43" fmla="*/ 1928813 h 6858000"/>
              <a:gd name="connsiteX44" fmla="*/ 2271944 w 2275119"/>
              <a:gd name="connsiteY44" fmla="*/ 1989138 h 6858000"/>
              <a:gd name="connsiteX45" fmla="*/ 2275119 w 2275119"/>
              <a:gd name="connsiteY45" fmla="*/ 2057400 h 6858000"/>
              <a:gd name="connsiteX46" fmla="*/ 2271944 w 2275119"/>
              <a:gd name="connsiteY46" fmla="*/ 2125663 h 6858000"/>
              <a:gd name="connsiteX47" fmla="*/ 2265594 w 2275119"/>
              <a:gd name="connsiteY47" fmla="*/ 2185988 h 6858000"/>
              <a:gd name="connsiteX48" fmla="*/ 2254482 w 2275119"/>
              <a:gd name="connsiteY48" fmla="*/ 2238375 h 6858000"/>
              <a:gd name="connsiteX49" fmla="*/ 2238607 w 2275119"/>
              <a:gd name="connsiteY49" fmla="*/ 2284413 h 6858000"/>
              <a:gd name="connsiteX50" fmla="*/ 2222732 w 2275119"/>
              <a:gd name="connsiteY50" fmla="*/ 2325688 h 6858000"/>
              <a:gd name="connsiteX51" fmla="*/ 2206857 w 2275119"/>
              <a:gd name="connsiteY51" fmla="*/ 2362200 h 6858000"/>
              <a:gd name="connsiteX52" fmla="*/ 2187807 w 2275119"/>
              <a:gd name="connsiteY52" fmla="*/ 2400300 h 6858000"/>
              <a:gd name="connsiteX53" fmla="*/ 2168757 w 2275119"/>
              <a:gd name="connsiteY53" fmla="*/ 2438400 h 6858000"/>
              <a:gd name="connsiteX54" fmla="*/ 2149707 w 2275119"/>
              <a:gd name="connsiteY54" fmla="*/ 2474913 h 6858000"/>
              <a:gd name="connsiteX55" fmla="*/ 2133832 w 2275119"/>
              <a:gd name="connsiteY55" fmla="*/ 2516188 h 6858000"/>
              <a:gd name="connsiteX56" fmla="*/ 2119544 w 2275119"/>
              <a:gd name="connsiteY56" fmla="*/ 2562225 h 6858000"/>
              <a:gd name="connsiteX57" fmla="*/ 2108432 w 2275119"/>
              <a:gd name="connsiteY57" fmla="*/ 2614613 h 6858000"/>
              <a:gd name="connsiteX58" fmla="*/ 2100494 w 2275119"/>
              <a:gd name="connsiteY58" fmla="*/ 2674938 h 6858000"/>
              <a:gd name="connsiteX59" fmla="*/ 2098907 w 2275119"/>
              <a:gd name="connsiteY59" fmla="*/ 2743200 h 6858000"/>
              <a:gd name="connsiteX60" fmla="*/ 2100494 w 2275119"/>
              <a:gd name="connsiteY60" fmla="*/ 2811463 h 6858000"/>
              <a:gd name="connsiteX61" fmla="*/ 2108432 w 2275119"/>
              <a:gd name="connsiteY61" fmla="*/ 2871788 h 6858000"/>
              <a:gd name="connsiteX62" fmla="*/ 2119544 w 2275119"/>
              <a:gd name="connsiteY62" fmla="*/ 2924175 h 6858000"/>
              <a:gd name="connsiteX63" fmla="*/ 2133832 w 2275119"/>
              <a:gd name="connsiteY63" fmla="*/ 2970213 h 6858000"/>
              <a:gd name="connsiteX64" fmla="*/ 2149707 w 2275119"/>
              <a:gd name="connsiteY64" fmla="*/ 3011488 h 6858000"/>
              <a:gd name="connsiteX65" fmla="*/ 2168757 w 2275119"/>
              <a:gd name="connsiteY65" fmla="*/ 3048000 h 6858000"/>
              <a:gd name="connsiteX66" fmla="*/ 2187807 w 2275119"/>
              <a:gd name="connsiteY66" fmla="*/ 3086100 h 6858000"/>
              <a:gd name="connsiteX67" fmla="*/ 2206857 w 2275119"/>
              <a:gd name="connsiteY67" fmla="*/ 3124200 h 6858000"/>
              <a:gd name="connsiteX68" fmla="*/ 2222732 w 2275119"/>
              <a:gd name="connsiteY68" fmla="*/ 3160713 h 6858000"/>
              <a:gd name="connsiteX69" fmla="*/ 2238607 w 2275119"/>
              <a:gd name="connsiteY69" fmla="*/ 3201988 h 6858000"/>
              <a:gd name="connsiteX70" fmla="*/ 2254482 w 2275119"/>
              <a:gd name="connsiteY70" fmla="*/ 3248025 h 6858000"/>
              <a:gd name="connsiteX71" fmla="*/ 2265594 w 2275119"/>
              <a:gd name="connsiteY71" fmla="*/ 3300413 h 6858000"/>
              <a:gd name="connsiteX72" fmla="*/ 2271944 w 2275119"/>
              <a:gd name="connsiteY72" fmla="*/ 3360738 h 6858000"/>
              <a:gd name="connsiteX73" fmla="*/ 2275119 w 2275119"/>
              <a:gd name="connsiteY73" fmla="*/ 3427413 h 6858000"/>
              <a:gd name="connsiteX74" fmla="*/ 2271944 w 2275119"/>
              <a:gd name="connsiteY74" fmla="*/ 3497263 h 6858000"/>
              <a:gd name="connsiteX75" fmla="*/ 2265594 w 2275119"/>
              <a:gd name="connsiteY75" fmla="*/ 3557588 h 6858000"/>
              <a:gd name="connsiteX76" fmla="*/ 2254482 w 2275119"/>
              <a:gd name="connsiteY76" fmla="*/ 3609975 h 6858000"/>
              <a:gd name="connsiteX77" fmla="*/ 2238607 w 2275119"/>
              <a:gd name="connsiteY77" fmla="*/ 3656013 h 6858000"/>
              <a:gd name="connsiteX78" fmla="*/ 2222732 w 2275119"/>
              <a:gd name="connsiteY78" fmla="*/ 3697288 h 6858000"/>
              <a:gd name="connsiteX79" fmla="*/ 2206857 w 2275119"/>
              <a:gd name="connsiteY79" fmla="*/ 3733800 h 6858000"/>
              <a:gd name="connsiteX80" fmla="*/ 2187807 w 2275119"/>
              <a:gd name="connsiteY80" fmla="*/ 3771900 h 6858000"/>
              <a:gd name="connsiteX81" fmla="*/ 2168757 w 2275119"/>
              <a:gd name="connsiteY81" fmla="*/ 3810000 h 6858000"/>
              <a:gd name="connsiteX82" fmla="*/ 2149707 w 2275119"/>
              <a:gd name="connsiteY82" fmla="*/ 3846513 h 6858000"/>
              <a:gd name="connsiteX83" fmla="*/ 2133832 w 2275119"/>
              <a:gd name="connsiteY83" fmla="*/ 3887788 h 6858000"/>
              <a:gd name="connsiteX84" fmla="*/ 2119544 w 2275119"/>
              <a:gd name="connsiteY84" fmla="*/ 3933825 h 6858000"/>
              <a:gd name="connsiteX85" fmla="*/ 2108432 w 2275119"/>
              <a:gd name="connsiteY85" fmla="*/ 3986213 h 6858000"/>
              <a:gd name="connsiteX86" fmla="*/ 2100494 w 2275119"/>
              <a:gd name="connsiteY86" fmla="*/ 4046538 h 6858000"/>
              <a:gd name="connsiteX87" fmla="*/ 2098907 w 2275119"/>
              <a:gd name="connsiteY87" fmla="*/ 4114800 h 6858000"/>
              <a:gd name="connsiteX88" fmla="*/ 2100494 w 2275119"/>
              <a:gd name="connsiteY88" fmla="*/ 4183063 h 6858000"/>
              <a:gd name="connsiteX89" fmla="*/ 2108432 w 2275119"/>
              <a:gd name="connsiteY89" fmla="*/ 4243388 h 6858000"/>
              <a:gd name="connsiteX90" fmla="*/ 2119544 w 2275119"/>
              <a:gd name="connsiteY90" fmla="*/ 4295775 h 6858000"/>
              <a:gd name="connsiteX91" fmla="*/ 2133832 w 2275119"/>
              <a:gd name="connsiteY91" fmla="*/ 4341813 h 6858000"/>
              <a:gd name="connsiteX92" fmla="*/ 2149707 w 2275119"/>
              <a:gd name="connsiteY92" fmla="*/ 4383088 h 6858000"/>
              <a:gd name="connsiteX93" fmla="*/ 2168757 w 2275119"/>
              <a:gd name="connsiteY93" fmla="*/ 4419600 h 6858000"/>
              <a:gd name="connsiteX94" fmla="*/ 2206857 w 2275119"/>
              <a:gd name="connsiteY94" fmla="*/ 4495800 h 6858000"/>
              <a:gd name="connsiteX95" fmla="*/ 2222732 w 2275119"/>
              <a:gd name="connsiteY95" fmla="*/ 4532313 h 6858000"/>
              <a:gd name="connsiteX96" fmla="*/ 2238607 w 2275119"/>
              <a:gd name="connsiteY96" fmla="*/ 4573588 h 6858000"/>
              <a:gd name="connsiteX97" fmla="*/ 2254482 w 2275119"/>
              <a:gd name="connsiteY97" fmla="*/ 4619625 h 6858000"/>
              <a:gd name="connsiteX98" fmla="*/ 2265594 w 2275119"/>
              <a:gd name="connsiteY98" fmla="*/ 4672013 h 6858000"/>
              <a:gd name="connsiteX99" fmla="*/ 2271944 w 2275119"/>
              <a:gd name="connsiteY99" fmla="*/ 4732338 h 6858000"/>
              <a:gd name="connsiteX100" fmla="*/ 2275119 w 2275119"/>
              <a:gd name="connsiteY100" fmla="*/ 4800600 h 6858000"/>
              <a:gd name="connsiteX101" fmla="*/ 2271944 w 2275119"/>
              <a:gd name="connsiteY101" fmla="*/ 4868863 h 6858000"/>
              <a:gd name="connsiteX102" fmla="*/ 2265594 w 2275119"/>
              <a:gd name="connsiteY102" fmla="*/ 4929188 h 6858000"/>
              <a:gd name="connsiteX103" fmla="*/ 2254482 w 2275119"/>
              <a:gd name="connsiteY103" fmla="*/ 4981575 h 6858000"/>
              <a:gd name="connsiteX104" fmla="*/ 2238607 w 2275119"/>
              <a:gd name="connsiteY104" fmla="*/ 5027613 h 6858000"/>
              <a:gd name="connsiteX105" fmla="*/ 2222732 w 2275119"/>
              <a:gd name="connsiteY105" fmla="*/ 5068888 h 6858000"/>
              <a:gd name="connsiteX106" fmla="*/ 2206857 w 2275119"/>
              <a:gd name="connsiteY106" fmla="*/ 5105400 h 6858000"/>
              <a:gd name="connsiteX107" fmla="*/ 2187807 w 2275119"/>
              <a:gd name="connsiteY107" fmla="*/ 5143500 h 6858000"/>
              <a:gd name="connsiteX108" fmla="*/ 2168757 w 2275119"/>
              <a:gd name="connsiteY108" fmla="*/ 5181600 h 6858000"/>
              <a:gd name="connsiteX109" fmla="*/ 2149707 w 2275119"/>
              <a:gd name="connsiteY109" fmla="*/ 5218113 h 6858000"/>
              <a:gd name="connsiteX110" fmla="*/ 2133832 w 2275119"/>
              <a:gd name="connsiteY110" fmla="*/ 5259388 h 6858000"/>
              <a:gd name="connsiteX111" fmla="*/ 2119544 w 2275119"/>
              <a:gd name="connsiteY111" fmla="*/ 5305425 h 6858000"/>
              <a:gd name="connsiteX112" fmla="*/ 2108432 w 2275119"/>
              <a:gd name="connsiteY112" fmla="*/ 5357813 h 6858000"/>
              <a:gd name="connsiteX113" fmla="*/ 2100494 w 2275119"/>
              <a:gd name="connsiteY113" fmla="*/ 5418138 h 6858000"/>
              <a:gd name="connsiteX114" fmla="*/ 2098907 w 2275119"/>
              <a:gd name="connsiteY114" fmla="*/ 5486400 h 6858000"/>
              <a:gd name="connsiteX115" fmla="*/ 2100494 w 2275119"/>
              <a:gd name="connsiteY115" fmla="*/ 5554663 h 6858000"/>
              <a:gd name="connsiteX116" fmla="*/ 2108432 w 2275119"/>
              <a:gd name="connsiteY116" fmla="*/ 5614988 h 6858000"/>
              <a:gd name="connsiteX117" fmla="*/ 2119544 w 2275119"/>
              <a:gd name="connsiteY117" fmla="*/ 5667375 h 6858000"/>
              <a:gd name="connsiteX118" fmla="*/ 2133832 w 2275119"/>
              <a:gd name="connsiteY118" fmla="*/ 5713413 h 6858000"/>
              <a:gd name="connsiteX119" fmla="*/ 2149707 w 2275119"/>
              <a:gd name="connsiteY119" fmla="*/ 5754688 h 6858000"/>
              <a:gd name="connsiteX120" fmla="*/ 2168757 w 2275119"/>
              <a:gd name="connsiteY120" fmla="*/ 5791200 h 6858000"/>
              <a:gd name="connsiteX121" fmla="*/ 2187807 w 2275119"/>
              <a:gd name="connsiteY121" fmla="*/ 5829300 h 6858000"/>
              <a:gd name="connsiteX122" fmla="*/ 2206857 w 2275119"/>
              <a:gd name="connsiteY122" fmla="*/ 5867400 h 6858000"/>
              <a:gd name="connsiteX123" fmla="*/ 2222732 w 2275119"/>
              <a:gd name="connsiteY123" fmla="*/ 5903913 h 6858000"/>
              <a:gd name="connsiteX124" fmla="*/ 2238607 w 2275119"/>
              <a:gd name="connsiteY124" fmla="*/ 5945188 h 6858000"/>
              <a:gd name="connsiteX125" fmla="*/ 2254482 w 2275119"/>
              <a:gd name="connsiteY125" fmla="*/ 5991225 h 6858000"/>
              <a:gd name="connsiteX126" fmla="*/ 2265594 w 2275119"/>
              <a:gd name="connsiteY126" fmla="*/ 6043613 h 6858000"/>
              <a:gd name="connsiteX127" fmla="*/ 2271944 w 2275119"/>
              <a:gd name="connsiteY127" fmla="*/ 6103938 h 6858000"/>
              <a:gd name="connsiteX128" fmla="*/ 2275119 w 2275119"/>
              <a:gd name="connsiteY128" fmla="*/ 6172200 h 6858000"/>
              <a:gd name="connsiteX129" fmla="*/ 2271944 w 2275119"/>
              <a:gd name="connsiteY129" fmla="*/ 6240463 h 6858000"/>
              <a:gd name="connsiteX130" fmla="*/ 2265594 w 2275119"/>
              <a:gd name="connsiteY130" fmla="*/ 6300788 h 6858000"/>
              <a:gd name="connsiteX131" fmla="*/ 2254482 w 2275119"/>
              <a:gd name="connsiteY131" fmla="*/ 6353175 h 6858000"/>
              <a:gd name="connsiteX132" fmla="*/ 2238607 w 2275119"/>
              <a:gd name="connsiteY132" fmla="*/ 6399213 h 6858000"/>
              <a:gd name="connsiteX133" fmla="*/ 2222732 w 2275119"/>
              <a:gd name="connsiteY133" fmla="*/ 6440488 h 6858000"/>
              <a:gd name="connsiteX134" fmla="*/ 2206857 w 2275119"/>
              <a:gd name="connsiteY134" fmla="*/ 6477000 h 6858000"/>
              <a:gd name="connsiteX135" fmla="*/ 2187807 w 2275119"/>
              <a:gd name="connsiteY135" fmla="*/ 6515100 h 6858000"/>
              <a:gd name="connsiteX136" fmla="*/ 2168757 w 2275119"/>
              <a:gd name="connsiteY136" fmla="*/ 6553200 h 6858000"/>
              <a:gd name="connsiteX137" fmla="*/ 2149707 w 2275119"/>
              <a:gd name="connsiteY137" fmla="*/ 6589713 h 6858000"/>
              <a:gd name="connsiteX138" fmla="*/ 2133832 w 2275119"/>
              <a:gd name="connsiteY138" fmla="*/ 6630988 h 6858000"/>
              <a:gd name="connsiteX139" fmla="*/ 2119544 w 2275119"/>
              <a:gd name="connsiteY139" fmla="*/ 6677025 h 6858000"/>
              <a:gd name="connsiteX140" fmla="*/ 2108432 w 2275119"/>
              <a:gd name="connsiteY140" fmla="*/ 6729413 h 6858000"/>
              <a:gd name="connsiteX141" fmla="*/ 2100494 w 2275119"/>
              <a:gd name="connsiteY141" fmla="*/ 6789738 h 6858000"/>
              <a:gd name="connsiteX142" fmla="*/ 2098907 w 2275119"/>
              <a:gd name="connsiteY142" fmla="*/ 6858000 h 6858000"/>
              <a:gd name="connsiteX143" fmla="*/ 1556068 w 2275119"/>
              <a:gd name="connsiteY143" fmla="*/ 6858000 h 6858000"/>
              <a:gd name="connsiteX144" fmla="*/ 1389294 w 2275119"/>
              <a:gd name="connsiteY144" fmla="*/ 6858000 h 6858000"/>
              <a:gd name="connsiteX145" fmla="*/ 0 w 2275119"/>
              <a:gd name="connsiteY145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</a:cxnLst>
            <a:rect l="l" t="t" r="r" b="b"/>
            <a:pathLst>
              <a:path w="2275119" h="6858000">
                <a:moveTo>
                  <a:pt x="0" y="0"/>
                </a:moveTo>
                <a:lnTo>
                  <a:pt x="1389294" y="0"/>
                </a:lnTo>
                <a:lnTo>
                  <a:pt x="1556068" y="0"/>
                </a:lnTo>
                <a:lnTo>
                  <a:pt x="2098907" y="0"/>
                </a:lnTo>
                <a:lnTo>
                  <a:pt x="2100494" y="68263"/>
                </a:lnTo>
                <a:lnTo>
                  <a:pt x="2108432" y="128588"/>
                </a:lnTo>
                <a:lnTo>
                  <a:pt x="2119544" y="180975"/>
                </a:lnTo>
                <a:lnTo>
                  <a:pt x="2133832" y="227013"/>
                </a:lnTo>
                <a:lnTo>
                  <a:pt x="2149707" y="268288"/>
                </a:lnTo>
                <a:lnTo>
                  <a:pt x="2168757" y="304800"/>
                </a:lnTo>
                <a:lnTo>
                  <a:pt x="2187807" y="342900"/>
                </a:lnTo>
                <a:lnTo>
                  <a:pt x="2206857" y="381000"/>
                </a:lnTo>
                <a:lnTo>
                  <a:pt x="2222732" y="417513"/>
                </a:lnTo>
                <a:lnTo>
                  <a:pt x="2238607" y="458788"/>
                </a:lnTo>
                <a:lnTo>
                  <a:pt x="2254482" y="504825"/>
                </a:lnTo>
                <a:lnTo>
                  <a:pt x="2265594" y="557213"/>
                </a:lnTo>
                <a:lnTo>
                  <a:pt x="2271944" y="617538"/>
                </a:lnTo>
                <a:lnTo>
                  <a:pt x="2275119" y="685800"/>
                </a:lnTo>
                <a:lnTo>
                  <a:pt x="2271944" y="754063"/>
                </a:lnTo>
                <a:lnTo>
                  <a:pt x="2265594" y="814388"/>
                </a:lnTo>
                <a:lnTo>
                  <a:pt x="2254482" y="866775"/>
                </a:lnTo>
                <a:lnTo>
                  <a:pt x="2238607" y="912813"/>
                </a:lnTo>
                <a:lnTo>
                  <a:pt x="2222732" y="954088"/>
                </a:lnTo>
                <a:lnTo>
                  <a:pt x="2206857" y="990600"/>
                </a:lnTo>
                <a:lnTo>
                  <a:pt x="2187807" y="1028700"/>
                </a:lnTo>
                <a:lnTo>
                  <a:pt x="2168757" y="1066800"/>
                </a:lnTo>
                <a:lnTo>
                  <a:pt x="2149707" y="1103313"/>
                </a:lnTo>
                <a:lnTo>
                  <a:pt x="2133832" y="1144588"/>
                </a:lnTo>
                <a:lnTo>
                  <a:pt x="2119544" y="1190625"/>
                </a:lnTo>
                <a:lnTo>
                  <a:pt x="2108432" y="1243013"/>
                </a:lnTo>
                <a:lnTo>
                  <a:pt x="2100494" y="1303338"/>
                </a:lnTo>
                <a:lnTo>
                  <a:pt x="2098907" y="1371600"/>
                </a:lnTo>
                <a:lnTo>
                  <a:pt x="2100494" y="1439863"/>
                </a:lnTo>
                <a:lnTo>
                  <a:pt x="2108432" y="1500188"/>
                </a:lnTo>
                <a:lnTo>
                  <a:pt x="2119544" y="1552575"/>
                </a:lnTo>
                <a:lnTo>
                  <a:pt x="2133832" y="1598613"/>
                </a:lnTo>
                <a:lnTo>
                  <a:pt x="2149707" y="1639888"/>
                </a:lnTo>
                <a:lnTo>
                  <a:pt x="2168757" y="1676400"/>
                </a:lnTo>
                <a:lnTo>
                  <a:pt x="2187807" y="1714500"/>
                </a:lnTo>
                <a:lnTo>
                  <a:pt x="2206857" y="1752600"/>
                </a:lnTo>
                <a:lnTo>
                  <a:pt x="2222732" y="1789113"/>
                </a:lnTo>
                <a:lnTo>
                  <a:pt x="2238607" y="1830388"/>
                </a:lnTo>
                <a:lnTo>
                  <a:pt x="2254482" y="1876425"/>
                </a:lnTo>
                <a:lnTo>
                  <a:pt x="2265594" y="1928813"/>
                </a:lnTo>
                <a:lnTo>
                  <a:pt x="2271944" y="1989138"/>
                </a:lnTo>
                <a:lnTo>
                  <a:pt x="2275119" y="2057400"/>
                </a:lnTo>
                <a:lnTo>
                  <a:pt x="2271944" y="2125663"/>
                </a:lnTo>
                <a:lnTo>
                  <a:pt x="2265594" y="2185988"/>
                </a:lnTo>
                <a:lnTo>
                  <a:pt x="2254482" y="2238375"/>
                </a:lnTo>
                <a:lnTo>
                  <a:pt x="2238607" y="2284413"/>
                </a:lnTo>
                <a:lnTo>
                  <a:pt x="2222732" y="2325688"/>
                </a:lnTo>
                <a:lnTo>
                  <a:pt x="2206857" y="2362200"/>
                </a:lnTo>
                <a:lnTo>
                  <a:pt x="2187807" y="2400300"/>
                </a:lnTo>
                <a:lnTo>
                  <a:pt x="2168757" y="2438400"/>
                </a:lnTo>
                <a:lnTo>
                  <a:pt x="2149707" y="2474913"/>
                </a:lnTo>
                <a:lnTo>
                  <a:pt x="2133832" y="2516188"/>
                </a:lnTo>
                <a:lnTo>
                  <a:pt x="2119544" y="2562225"/>
                </a:lnTo>
                <a:lnTo>
                  <a:pt x="2108432" y="2614613"/>
                </a:lnTo>
                <a:lnTo>
                  <a:pt x="2100494" y="2674938"/>
                </a:lnTo>
                <a:lnTo>
                  <a:pt x="2098907" y="2743200"/>
                </a:lnTo>
                <a:lnTo>
                  <a:pt x="2100494" y="2811463"/>
                </a:lnTo>
                <a:lnTo>
                  <a:pt x="2108432" y="2871788"/>
                </a:lnTo>
                <a:lnTo>
                  <a:pt x="2119544" y="2924175"/>
                </a:lnTo>
                <a:lnTo>
                  <a:pt x="2133832" y="2970213"/>
                </a:lnTo>
                <a:lnTo>
                  <a:pt x="2149707" y="3011488"/>
                </a:lnTo>
                <a:lnTo>
                  <a:pt x="2168757" y="3048000"/>
                </a:lnTo>
                <a:lnTo>
                  <a:pt x="2187807" y="3086100"/>
                </a:lnTo>
                <a:lnTo>
                  <a:pt x="2206857" y="3124200"/>
                </a:lnTo>
                <a:lnTo>
                  <a:pt x="2222732" y="3160713"/>
                </a:lnTo>
                <a:lnTo>
                  <a:pt x="2238607" y="3201988"/>
                </a:lnTo>
                <a:lnTo>
                  <a:pt x="2254482" y="3248025"/>
                </a:lnTo>
                <a:lnTo>
                  <a:pt x="2265594" y="3300413"/>
                </a:lnTo>
                <a:lnTo>
                  <a:pt x="2271944" y="3360738"/>
                </a:lnTo>
                <a:lnTo>
                  <a:pt x="2275119" y="3427413"/>
                </a:lnTo>
                <a:lnTo>
                  <a:pt x="2271944" y="3497263"/>
                </a:lnTo>
                <a:lnTo>
                  <a:pt x="2265594" y="3557588"/>
                </a:lnTo>
                <a:lnTo>
                  <a:pt x="2254482" y="3609975"/>
                </a:lnTo>
                <a:lnTo>
                  <a:pt x="2238607" y="3656013"/>
                </a:lnTo>
                <a:lnTo>
                  <a:pt x="2222732" y="3697288"/>
                </a:lnTo>
                <a:lnTo>
                  <a:pt x="2206857" y="3733800"/>
                </a:lnTo>
                <a:lnTo>
                  <a:pt x="2187807" y="3771900"/>
                </a:lnTo>
                <a:lnTo>
                  <a:pt x="2168757" y="3810000"/>
                </a:lnTo>
                <a:lnTo>
                  <a:pt x="2149707" y="3846513"/>
                </a:lnTo>
                <a:lnTo>
                  <a:pt x="2133832" y="3887788"/>
                </a:lnTo>
                <a:lnTo>
                  <a:pt x="2119544" y="3933825"/>
                </a:lnTo>
                <a:lnTo>
                  <a:pt x="2108432" y="3986213"/>
                </a:lnTo>
                <a:lnTo>
                  <a:pt x="2100494" y="4046538"/>
                </a:lnTo>
                <a:lnTo>
                  <a:pt x="2098907" y="4114800"/>
                </a:lnTo>
                <a:lnTo>
                  <a:pt x="2100494" y="4183063"/>
                </a:lnTo>
                <a:lnTo>
                  <a:pt x="2108432" y="4243388"/>
                </a:lnTo>
                <a:lnTo>
                  <a:pt x="2119544" y="4295775"/>
                </a:lnTo>
                <a:lnTo>
                  <a:pt x="2133832" y="4341813"/>
                </a:lnTo>
                <a:lnTo>
                  <a:pt x="2149707" y="4383088"/>
                </a:lnTo>
                <a:lnTo>
                  <a:pt x="2168757" y="4419600"/>
                </a:lnTo>
                <a:lnTo>
                  <a:pt x="2206857" y="4495800"/>
                </a:lnTo>
                <a:lnTo>
                  <a:pt x="2222732" y="4532313"/>
                </a:lnTo>
                <a:lnTo>
                  <a:pt x="2238607" y="4573588"/>
                </a:lnTo>
                <a:lnTo>
                  <a:pt x="2254482" y="4619625"/>
                </a:lnTo>
                <a:lnTo>
                  <a:pt x="2265594" y="4672013"/>
                </a:lnTo>
                <a:lnTo>
                  <a:pt x="2271944" y="4732338"/>
                </a:lnTo>
                <a:lnTo>
                  <a:pt x="2275119" y="4800600"/>
                </a:lnTo>
                <a:lnTo>
                  <a:pt x="2271944" y="4868863"/>
                </a:lnTo>
                <a:lnTo>
                  <a:pt x="2265594" y="4929188"/>
                </a:lnTo>
                <a:lnTo>
                  <a:pt x="2254482" y="4981575"/>
                </a:lnTo>
                <a:lnTo>
                  <a:pt x="2238607" y="5027613"/>
                </a:lnTo>
                <a:lnTo>
                  <a:pt x="2222732" y="5068888"/>
                </a:lnTo>
                <a:lnTo>
                  <a:pt x="2206857" y="5105400"/>
                </a:lnTo>
                <a:lnTo>
                  <a:pt x="2187807" y="5143500"/>
                </a:lnTo>
                <a:lnTo>
                  <a:pt x="2168757" y="5181600"/>
                </a:lnTo>
                <a:lnTo>
                  <a:pt x="2149707" y="5218113"/>
                </a:lnTo>
                <a:lnTo>
                  <a:pt x="2133832" y="5259388"/>
                </a:lnTo>
                <a:lnTo>
                  <a:pt x="2119544" y="5305425"/>
                </a:lnTo>
                <a:lnTo>
                  <a:pt x="2108432" y="5357813"/>
                </a:lnTo>
                <a:lnTo>
                  <a:pt x="2100494" y="5418138"/>
                </a:lnTo>
                <a:lnTo>
                  <a:pt x="2098907" y="5486400"/>
                </a:lnTo>
                <a:lnTo>
                  <a:pt x="2100494" y="5554663"/>
                </a:lnTo>
                <a:lnTo>
                  <a:pt x="2108432" y="5614988"/>
                </a:lnTo>
                <a:lnTo>
                  <a:pt x="2119544" y="5667375"/>
                </a:lnTo>
                <a:lnTo>
                  <a:pt x="2133832" y="5713413"/>
                </a:lnTo>
                <a:lnTo>
                  <a:pt x="2149707" y="5754688"/>
                </a:lnTo>
                <a:lnTo>
                  <a:pt x="2168757" y="5791200"/>
                </a:lnTo>
                <a:lnTo>
                  <a:pt x="2187807" y="5829300"/>
                </a:lnTo>
                <a:lnTo>
                  <a:pt x="2206857" y="5867400"/>
                </a:lnTo>
                <a:lnTo>
                  <a:pt x="2222732" y="5903913"/>
                </a:lnTo>
                <a:lnTo>
                  <a:pt x="2238607" y="5945188"/>
                </a:lnTo>
                <a:lnTo>
                  <a:pt x="2254482" y="5991225"/>
                </a:lnTo>
                <a:lnTo>
                  <a:pt x="2265594" y="6043613"/>
                </a:lnTo>
                <a:lnTo>
                  <a:pt x="2271944" y="6103938"/>
                </a:lnTo>
                <a:lnTo>
                  <a:pt x="2275119" y="6172200"/>
                </a:lnTo>
                <a:lnTo>
                  <a:pt x="2271944" y="6240463"/>
                </a:lnTo>
                <a:lnTo>
                  <a:pt x="2265594" y="6300788"/>
                </a:lnTo>
                <a:lnTo>
                  <a:pt x="2254482" y="6353175"/>
                </a:lnTo>
                <a:lnTo>
                  <a:pt x="2238607" y="6399213"/>
                </a:lnTo>
                <a:lnTo>
                  <a:pt x="2222732" y="6440488"/>
                </a:lnTo>
                <a:lnTo>
                  <a:pt x="2206857" y="6477000"/>
                </a:lnTo>
                <a:lnTo>
                  <a:pt x="2187807" y="6515100"/>
                </a:lnTo>
                <a:lnTo>
                  <a:pt x="2168757" y="6553200"/>
                </a:lnTo>
                <a:lnTo>
                  <a:pt x="2149707" y="6589713"/>
                </a:lnTo>
                <a:lnTo>
                  <a:pt x="2133832" y="6630988"/>
                </a:lnTo>
                <a:lnTo>
                  <a:pt x="2119544" y="6677025"/>
                </a:lnTo>
                <a:lnTo>
                  <a:pt x="2108432" y="6729413"/>
                </a:lnTo>
                <a:lnTo>
                  <a:pt x="2100494" y="6789738"/>
                </a:lnTo>
                <a:lnTo>
                  <a:pt x="2098907" y="6858000"/>
                </a:lnTo>
                <a:lnTo>
                  <a:pt x="1556068" y="6858000"/>
                </a:lnTo>
                <a:lnTo>
                  <a:pt x="1389294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1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A3AE1F77-1EC8-47BA-A381-B6618A2FCD6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aveikslėlis 3">
            <a:extLst>
              <a:ext uri="{FF2B5EF4-FFF2-40B4-BE49-F238E27FC236}">
                <a16:creationId xmlns="" xmlns:a16="http://schemas.microsoft.com/office/drawing/2014/main" id="{645084C1-CA3B-4673-931F-AAEB1E100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397" y="2628341"/>
            <a:ext cx="2390775" cy="1524000"/>
          </a:xfrm>
          <a:prstGeom prst="rect">
            <a:avLst/>
          </a:prstGeom>
        </p:spPr>
      </p:pic>
      <p:pic>
        <p:nvPicPr>
          <p:cNvPr id="5" name="Paveikslėlis 4">
            <a:extLst>
              <a:ext uri="{FF2B5EF4-FFF2-40B4-BE49-F238E27FC236}">
                <a16:creationId xmlns="" xmlns:a16="http://schemas.microsoft.com/office/drawing/2014/main" id="{1FBD7F23-E9D7-4E35-9E77-75070561E8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1467" y="4486388"/>
            <a:ext cx="2164520" cy="2073245"/>
          </a:xfrm>
          <a:prstGeom prst="rect">
            <a:avLst/>
          </a:prstGeom>
        </p:spPr>
      </p:pic>
      <p:pic>
        <p:nvPicPr>
          <p:cNvPr id="6" name="Paveikslėlis 5">
            <a:extLst>
              <a:ext uri="{FF2B5EF4-FFF2-40B4-BE49-F238E27FC236}">
                <a16:creationId xmlns="" xmlns:a16="http://schemas.microsoft.com/office/drawing/2014/main" id="{ACFA8104-A2D7-4478-AE1D-7E2774E69C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19013" y="2749163"/>
            <a:ext cx="2473992" cy="1964641"/>
          </a:xfrm>
          <a:prstGeom prst="rect">
            <a:avLst/>
          </a:prstGeom>
        </p:spPr>
      </p:pic>
      <p:pic>
        <p:nvPicPr>
          <p:cNvPr id="7" name="Paveikslėlis 6">
            <a:extLst>
              <a:ext uri="{FF2B5EF4-FFF2-40B4-BE49-F238E27FC236}">
                <a16:creationId xmlns="" xmlns:a16="http://schemas.microsoft.com/office/drawing/2014/main" id="{CFC0F79E-4EE9-4038-B7F8-5BB40E9671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88512" y="4865979"/>
            <a:ext cx="1496739" cy="1496739"/>
          </a:xfrm>
          <a:prstGeom prst="rect">
            <a:avLst/>
          </a:prstGeom>
        </p:spPr>
      </p:pic>
      <p:pic>
        <p:nvPicPr>
          <p:cNvPr id="9" name="Paveikslėlis 8">
            <a:extLst>
              <a:ext uri="{FF2B5EF4-FFF2-40B4-BE49-F238E27FC236}">
                <a16:creationId xmlns="" xmlns:a16="http://schemas.microsoft.com/office/drawing/2014/main" id="{6E955A46-FF98-4360-931F-B849770C114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793" y="4501898"/>
            <a:ext cx="1631456" cy="1964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91142"/>
      </p:ext>
    </p:extLst>
  </p:cSld>
  <p:clrMapOvr>
    <a:masterClrMapping/>
  </p:clrMapOvr>
</p:sld>
</file>

<file path=ppt/theme/theme1.xml><?xml version="1.0" encoding="utf-8"?>
<a:theme xmlns:a="http://schemas.openxmlformats.org/drawingml/2006/main" name="Ženklelis">
  <a:themeElements>
    <a:clrScheme name="Ženklelis">
      <a:dk1>
        <a:sysClr val="windowText" lastClr="000000"/>
      </a:dk1>
      <a:lt1>
        <a:sysClr val="window" lastClr="FFFFFF"/>
      </a:lt1>
      <a:dk2>
        <a:srgbClr val="0B082E"/>
      </a:dk2>
      <a:lt2>
        <a:srgbClr val="F3F3F2"/>
      </a:lt2>
      <a:accent1>
        <a:srgbClr val="62B4C6"/>
      </a:accent1>
      <a:accent2>
        <a:srgbClr val="1B376E"/>
      </a:accent2>
      <a:accent3>
        <a:srgbClr val="9EBE55"/>
      </a:accent3>
      <a:accent4>
        <a:srgbClr val="C65E5E"/>
      </a:accent4>
      <a:accent5>
        <a:srgbClr val="D3BA55"/>
      </a:accent5>
      <a:accent6>
        <a:srgbClr val="96648A"/>
      </a:accent6>
      <a:hlink>
        <a:srgbClr val="62B4C6"/>
      </a:hlink>
      <a:folHlink>
        <a:srgbClr val="96648A"/>
      </a:folHlink>
    </a:clrScheme>
    <a:fontScheme name="Ženklelis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Ženklelis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D71F8F05-6246-47AF-9E68-E57F6C93F792}"/>
    </a:ext>
  </a:extLst>
</a:theme>
</file>

<file path=ppt/theme/theme2.xml><?xml version="1.0" encoding="utf-8"?>
<a:theme xmlns:a="http://schemas.openxmlformats.org/drawingml/2006/main" name="„Office“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284</TotalTime>
  <Words>477</Words>
  <Application>Microsoft Office PowerPoint</Application>
  <PresentationFormat>Pasirinktinai</PresentationFormat>
  <Paragraphs>75</Paragraphs>
  <Slides>17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18" baseType="lpstr">
      <vt:lpstr>Ženklelis</vt:lpstr>
      <vt:lpstr>KOVO MĖNESIO IŠŠŪKIS „JAUNAS JUDĖSI – SENAS NESIGAILĖSI“</vt:lpstr>
      <vt:lpstr>Svarstėme: Kodėl svarbu judinti savo kūną?</vt:lpstr>
      <vt:lpstr>Kiekvieną rytą išjudinome kūną mankštos pagalba</vt:lpstr>
      <vt:lpstr>Nuolat Tyrinėjome: Ar ilgai galime išlaikyti Pusiausvyrą?</vt:lpstr>
      <vt:lpstr>Rūpinomės savo akimis ir jas mankštinome</vt:lpstr>
      <vt:lpstr>Prisiminėme ir Liežuvio mankštą</vt:lpstr>
      <vt:lpstr>Išbandėme: Raidžių ir gyvūnų jogą</vt:lpstr>
      <vt:lpstr>Gyvūnų joga</vt:lpstr>
      <vt:lpstr>Išsiaiškinome: ar esame lankstūs ir galime atlikti Kūno tempimo pratimus</vt:lpstr>
      <vt:lpstr>Klausydami pasakos susipažinome su jogos judesiais</vt:lpstr>
      <vt:lpstr>mankštinome Rankų ir kojų pirštukus</vt:lpstr>
      <vt:lpstr>Kojų pirštų mankšta</vt:lpstr>
      <vt:lpstr>Išjudinome kūną Šokio pagalba </vt:lpstr>
      <vt:lpstr>Atsipalaidavome Savimasažo pagalba</vt:lpstr>
      <vt:lpstr>LINKSMOS IR JUDRIOS AKIMIRKOS IŠ „Čiulbuonėlių“ grupės  gyvenimo</vt:lpstr>
      <vt:lpstr>PowerPoint pristatymas</vt:lpstr>
      <vt:lpstr>PowerPoint pristatymas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Judink savo kūno dalis smagiai</dc:title>
  <dc:creator>Akvilė Šimašiūtė</dc:creator>
  <cp:lastModifiedBy>PASAKAITE</cp:lastModifiedBy>
  <cp:revision>16</cp:revision>
  <dcterms:created xsi:type="dcterms:W3CDTF">2020-05-06T21:30:17Z</dcterms:created>
  <dcterms:modified xsi:type="dcterms:W3CDTF">2021-03-19T11:09:54Z</dcterms:modified>
</cp:coreProperties>
</file>