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61" r:id="rId6"/>
    <p:sldId id="262" r:id="rId7"/>
    <p:sldId id="259" r:id="rId8"/>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112" d="100"/>
          <a:sy n="112" d="100"/>
        </p:scale>
        <p:origin x="49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lt-LT" smtClean="0"/>
              <a:t>Spustelėję redag. ruoš. pavad. stilių</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F7BD06D-AB80-4C88-AFAD-FBB8B96E6D15}" type="datetimeFigureOut">
              <a:rPr lang="lt-LT" smtClean="0"/>
              <a:t>2021-09-28</a:t>
            </a:fld>
            <a:endParaRPr lang="lt-LT"/>
          </a:p>
        </p:txBody>
      </p:sp>
      <p:sp>
        <p:nvSpPr>
          <p:cNvPr id="5" name="Footer Placeholder 4"/>
          <p:cNvSpPr>
            <a:spLocks noGrp="1"/>
          </p:cNvSpPr>
          <p:nvPr>
            <p:ph type="ftr" sz="quarter" idx="11"/>
          </p:nvPr>
        </p:nvSpPr>
        <p:spPr>
          <a:xfrm>
            <a:off x="2692397" y="5037663"/>
            <a:ext cx="5214635" cy="279400"/>
          </a:xfrm>
        </p:spPr>
        <p:txBody>
          <a:bodyPr/>
          <a:lstStyle/>
          <a:p>
            <a:endParaRPr lang="lt-LT"/>
          </a:p>
        </p:txBody>
      </p:sp>
      <p:sp>
        <p:nvSpPr>
          <p:cNvPr id="6" name="Slide Number Placeholder 5"/>
          <p:cNvSpPr>
            <a:spLocks noGrp="1"/>
          </p:cNvSpPr>
          <p:nvPr>
            <p:ph type="sldNum" sz="quarter" idx="12"/>
          </p:nvPr>
        </p:nvSpPr>
        <p:spPr>
          <a:xfrm>
            <a:off x="8956900" y="5037663"/>
            <a:ext cx="551167" cy="279400"/>
          </a:xfrm>
        </p:spPr>
        <p:txBody>
          <a:bodyPr/>
          <a:lstStyle/>
          <a:p>
            <a:fld id="{28A3E0BE-744E-4AD0-947B-9FAE82522ED6}" type="slidenum">
              <a:rPr lang="lt-LT" smtClean="0"/>
              <a:t>‹#›</a:t>
            </a:fld>
            <a:endParaRPr lang="lt-L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121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8F7BD06D-AB80-4C88-AFAD-FBB8B96E6D15}" type="datetimeFigureOut">
              <a:rPr lang="lt-LT" smtClean="0"/>
              <a:t>2021-09-28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8A3E0BE-744E-4AD0-947B-9FAE82522ED6}" type="slidenum">
              <a:rPr lang="lt-LT" smtClean="0"/>
              <a:t>‹#›</a:t>
            </a:fld>
            <a:endParaRPr lang="lt-LT"/>
          </a:p>
        </p:txBody>
      </p:sp>
    </p:spTree>
    <p:extLst>
      <p:ext uri="{BB962C8B-B14F-4D97-AF65-F5344CB8AC3E}">
        <p14:creationId xmlns:p14="http://schemas.microsoft.com/office/powerpoint/2010/main" val="341810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8F7BD06D-AB80-4C88-AFAD-FBB8B96E6D15}" type="datetimeFigureOut">
              <a:rPr lang="lt-LT" smtClean="0"/>
              <a:t>2021-09-28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8A3E0BE-744E-4AD0-947B-9FAE82522ED6}" type="slidenum">
              <a:rPr lang="lt-LT" smtClean="0"/>
              <a:t>‹#›</a:t>
            </a:fld>
            <a:endParaRPr lang="lt-L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8713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lt-LT" smtClean="0"/>
              <a:t>Spustelėję redag. ruoš. pavad. stilių</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Spustelėję redag. ruoš. teksto stilių</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8F7BD06D-AB80-4C88-AFAD-FBB8B96E6D15}" type="datetimeFigureOut">
              <a:rPr lang="lt-LT" smtClean="0"/>
              <a:t>2021-09-28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8A3E0BE-744E-4AD0-947B-9FAE82522ED6}" type="slidenum">
              <a:rPr lang="lt-LT" smtClean="0"/>
              <a:t>‹#›</a:t>
            </a:fld>
            <a:endParaRPr lang="lt-L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225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8F7BD06D-AB80-4C88-AFAD-FBB8B96E6D15}" type="datetimeFigureOut">
              <a:rPr lang="lt-LT" smtClean="0"/>
              <a:t>2021-09-28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8A3E0BE-744E-4AD0-947B-9FAE82522ED6}" type="slidenum">
              <a:rPr lang="lt-LT" smtClean="0"/>
              <a:t>‹#›</a:t>
            </a:fld>
            <a:endParaRPr lang="lt-LT"/>
          </a:p>
        </p:txBody>
      </p:sp>
    </p:spTree>
    <p:extLst>
      <p:ext uri="{BB962C8B-B14F-4D97-AF65-F5344CB8AC3E}">
        <p14:creationId xmlns:p14="http://schemas.microsoft.com/office/powerpoint/2010/main" val="2018915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lt-LT" smtClean="0"/>
              <a:t>Spustelėję redag. ruoš. pavad. stilių</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8F7BD06D-AB80-4C88-AFAD-FBB8B96E6D15}" type="datetimeFigureOut">
              <a:rPr lang="lt-LT" smtClean="0"/>
              <a:t>2021-09-28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8A3E0BE-744E-4AD0-947B-9FAE82522ED6}" type="slidenum">
              <a:rPr lang="lt-LT" smtClean="0"/>
              <a:t>‹#›</a:t>
            </a:fld>
            <a:endParaRPr lang="lt-L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0029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lt-LT" smtClean="0"/>
              <a:t>Spustelėję redag. ruoš. pavad. stilių</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8F7BD06D-AB80-4C88-AFAD-FBB8B96E6D15}" type="datetimeFigureOut">
              <a:rPr lang="lt-LT" smtClean="0"/>
              <a:t>2021-09-28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8A3E0BE-744E-4AD0-947B-9FAE82522ED6}" type="slidenum">
              <a:rPr lang="lt-LT" smtClean="0"/>
              <a:t>‹#›</a:t>
            </a:fld>
            <a:endParaRPr lang="lt-L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727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ncho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8F7BD06D-AB80-4C88-AFAD-FBB8B96E6D15}" type="datetimeFigureOut">
              <a:rPr lang="lt-LT" smtClean="0"/>
              <a:t>2021-09-28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8A3E0BE-744E-4AD0-947B-9FAE82522ED6}" type="slidenum">
              <a:rPr lang="lt-LT" smtClean="0"/>
              <a:t>‹#›</a:t>
            </a:fld>
            <a:endParaRPr lang="lt-L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176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8F7BD06D-AB80-4C88-AFAD-FBB8B96E6D15}" type="datetimeFigureOut">
              <a:rPr lang="lt-LT" smtClean="0"/>
              <a:t>2021-09-28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8A3E0BE-744E-4AD0-947B-9FAE82522ED6}" type="slidenum">
              <a:rPr lang="lt-LT" smtClean="0"/>
              <a:t>‹#›</a:t>
            </a:fld>
            <a:endParaRPr lang="lt-L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54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8F7BD06D-AB80-4C88-AFAD-FBB8B96E6D15}" type="datetimeFigureOut">
              <a:rPr lang="lt-LT" smtClean="0"/>
              <a:t>2021-09-28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8A3E0BE-744E-4AD0-947B-9FAE82522ED6}" type="slidenum">
              <a:rPr lang="lt-LT" smtClean="0"/>
              <a:t>‹#›</a:t>
            </a:fld>
            <a:endParaRPr lang="lt-LT"/>
          </a:p>
        </p:txBody>
      </p:sp>
    </p:spTree>
    <p:extLst>
      <p:ext uri="{BB962C8B-B14F-4D97-AF65-F5344CB8AC3E}">
        <p14:creationId xmlns:p14="http://schemas.microsoft.com/office/powerpoint/2010/main" val="121372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8F7BD06D-AB80-4C88-AFAD-FBB8B96E6D15}" type="datetimeFigureOut">
              <a:rPr lang="lt-LT" smtClean="0"/>
              <a:t>2021-09-28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8A3E0BE-744E-4AD0-947B-9FAE82522ED6}" type="slidenum">
              <a:rPr lang="lt-LT" smtClean="0"/>
              <a:t>‹#›</a:t>
            </a:fld>
            <a:endParaRPr lang="lt-L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17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Date Placeholder 4"/>
          <p:cNvSpPr>
            <a:spLocks noGrp="1"/>
          </p:cNvSpPr>
          <p:nvPr>
            <p:ph type="dt" sz="half" idx="10"/>
          </p:nvPr>
        </p:nvSpPr>
        <p:spPr/>
        <p:txBody>
          <a:bodyPr/>
          <a:lstStyle/>
          <a:p>
            <a:fld id="{8F7BD06D-AB80-4C88-AFAD-FBB8B96E6D15}" type="datetimeFigureOut">
              <a:rPr lang="lt-LT" smtClean="0"/>
              <a:t>2021-09-28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8A3E0BE-744E-4AD0-947B-9FAE82522ED6}" type="slidenum">
              <a:rPr lang="lt-LT" smtClean="0"/>
              <a:t>‹#›</a:t>
            </a:fld>
            <a:endParaRPr lang="lt-LT"/>
          </a:p>
        </p:txBody>
      </p:sp>
    </p:spTree>
    <p:extLst>
      <p:ext uri="{BB962C8B-B14F-4D97-AF65-F5344CB8AC3E}">
        <p14:creationId xmlns:p14="http://schemas.microsoft.com/office/powerpoint/2010/main" val="195273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7" name="Date Placeholder 6"/>
          <p:cNvSpPr>
            <a:spLocks noGrp="1"/>
          </p:cNvSpPr>
          <p:nvPr>
            <p:ph type="dt" sz="half" idx="10"/>
          </p:nvPr>
        </p:nvSpPr>
        <p:spPr/>
        <p:txBody>
          <a:bodyPr/>
          <a:lstStyle/>
          <a:p>
            <a:fld id="{8F7BD06D-AB80-4C88-AFAD-FBB8B96E6D15}" type="datetimeFigureOut">
              <a:rPr lang="lt-LT" smtClean="0"/>
              <a:t>2021-09-28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28A3E0BE-744E-4AD0-947B-9FAE82522ED6}" type="slidenum">
              <a:rPr lang="lt-LT" smtClean="0"/>
              <a:t>‹#›</a:t>
            </a:fld>
            <a:endParaRPr lang="lt-L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229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8F7BD06D-AB80-4C88-AFAD-FBB8B96E6D15}" type="datetimeFigureOut">
              <a:rPr lang="lt-LT" smtClean="0"/>
              <a:t>2021-09-28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8A3E0BE-744E-4AD0-947B-9FAE82522ED6}" type="slidenum">
              <a:rPr lang="lt-LT" smtClean="0"/>
              <a:t>‹#›</a:t>
            </a:fld>
            <a:endParaRPr lang="lt-L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7650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BD06D-AB80-4C88-AFAD-FBB8B96E6D15}" type="datetimeFigureOut">
              <a:rPr lang="lt-LT" smtClean="0"/>
              <a:t>2021-09-28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28A3E0BE-744E-4AD0-947B-9FAE82522ED6}" type="slidenum">
              <a:rPr lang="lt-LT" smtClean="0"/>
              <a:t>‹#›</a:t>
            </a:fld>
            <a:endParaRPr lang="lt-LT"/>
          </a:p>
        </p:txBody>
      </p:sp>
    </p:spTree>
    <p:extLst>
      <p:ext uri="{BB962C8B-B14F-4D97-AF65-F5344CB8AC3E}">
        <p14:creationId xmlns:p14="http://schemas.microsoft.com/office/powerpoint/2010/main" val="363304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lt-LT" smtClean="0"/>
              <a:t>Spustelėję redag. ruoš. pavad. stilių</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8F7BD06D-AB80-4C88-AFAD-FBB8B96E6D15}" type="datetimeFigureOut">
              <a:rPr lang="lt-LT" smtClean="0"/>
              <a:t>2021-09-28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8A3E0BE-744E-4AD0-947B-9FAE82522ED6}" type="slidenum">
              <a:rPr lang="lt-LT" smtClean="0"/>
              <a:t>‹#›</a:t>
            </a:fld>
            <a:endParaRPr lang="lt-L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224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lt-LT" smtClean="0"/>
              <a:t>Spustelėję redag. ruoš. pavad. stilių</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8F7BD06D-AB80-4C88-AFAD-FBB8B96E6D15}" type="datetimeFigureOut">
              <a:rPr lang="lt-LT" smtClean="0"/>
              <a:t>2021-09-28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8A3E0BE-744E-4AD0-947B-9FAE82522ED6}" type="slidenum">
              <a:rPr lang="lt-LT" smtClean="0"/>
              <a:t>‹#›</a:t>
            </a:fld>
            <a:endParaRPr lang="lt-LT"/>
          </a:p>
        </p:txBody>
      </p:sp>
    </p:spTree>
    <p:extLst>
      <p:ext uri="{BB962C8B-B14F-4D97-AF65-F5344CB8AC3E}">
        <p14:creationId xmlns:p14="http://schemas.microsoft.com/office/powerpoint/2010/main" val="615166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7BD06D-AB80-4C88-AFAD-FBB8B96E6D15}" type="datetimeFigureOut">
              <a:rPr lang="lt-LT" smtClean="0"/>
              <a:t>2021-09-28</a:t>
            </a:fld>
            <a:endParaRPr lang="lt-L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lt-L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A3E0BE-744E-4AD0-947B-9FAE82522ED6}" type="slidenum">
              <a:rPr lang="lt-LT" smtClean="0"/>
              <a:t>‹#›</a:t>
            </a:fld>
            <a:endParaRPr lang="lt-LT"/>
          </a:p>
        </p:txBody>
      </p:sp>
    </p:spTree>
    <p:extLst>
      <p:ext uri="{BB962C8B-B14F-4D97-AF65-F5344CB8AC3E}">
        <p14:creationId xmlns:p14="http://schemas.microsoft.com/office/powerpoint/2010/main" val="2743272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3pff8tp0oQ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B98CCD-19A0-4D8A-A282-D84AE25B2C00}"/>
              </a:ext>
            </a:extLst>
          </p:cNvPr>
          <p:cNvSpPr>
            <a:spLocks noGrp="1"/>
          </p:cNvSpPr>
          <p:nvPr>
            <p:ph type="ctrTitle"/>
          </p:nvPr>
        </p:nvSpPr>
        <p:spPr>
          <a:xfrm>
            <a:off x="1464179" y="601068"/>
            <a:ext cx="9363342" cy="2731791"/>
          </a:xfrm>
        </p:spPr>
        <p:txBody>
          <a:bodyPr/>
          <a:lstStyle/>
          <a:p>
            <a:r>
              <a:rPr lang="lt-LT" b="1" dirty="0" smtClean="0"/>
              <a:t>Šiaulių r. Kuršėnų </a:t>
            </a:r>
            <a:r>
              <a:rPr lang="lt-LT" b="1" dirty="0"/>
              <a:t>Daugėlių progimnazija</a:t>
            </a:r>
          </a:p>
        </p:txBody>
      </p:sp>
      <p:sp>
        <p:nvSpPr>
          <p:cNvPr id="3" name="Subtitle 2">
            <a:extLst>
              <a:ext uri="{FF2B5EF4-FFF2-40B4-BE49-F238E27FC236}">
                <a16:creationId xmlns:a16="http://schemas.microsoft.com/office/drawing/2014/main" xmlns="" id="{AC30820E-39C4-4A82-AB65-E75B963CB45F}"/>
              </a:ext>
            </a:extLst>
          </p:cNvPr>
          <p:cNvSpPr>
            <a:spLocks noGrp="1"/>
          </p:cNvSpPr>
          <p:nvPr>
            <p:ph type="subTitle" idx="1"/>
          </p:nvPr>
        </p:nvSpPr>
        <p:spPr/>
        <p:txBody>
          <a:bodyPr>
            <a:normAutofit/>
          </a:bodyPr>
          <a:lstStyle/>
          <a:p>
            <a:r>
              <a:rPr lang="lt-LT" sz="3200" dirty="0" smtClean="0"/>
              <a:t>Rugsėjo mėnesio iššūkis „</a:t>
            </a:r>
            <a:r>
              <a:rPr lang="lt-LT" sz="3200" b="1" i="1" dirty="0" smtClean="0"/>
              <a:t>Draugui ištiesk švarią ranką“</a:t>
            </a:r>
            <a:endParaRPr lang="lt-LT" sz="3200" b="1" i="1" dirty="0"/>
          </a:p>
        </p:txBody>
      </p:sp>
    </p:spTree>
    <p:extLst>
      <p:ext uri="{BB962C8B-B14F-4D97-AF65-F5344CB8AC3E}">
        <p14:creationId xmlns:p14="http://schemas.microsoft.com/office/powerpoint/2010/main" val="405878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Uždaviniai</a:t>
            </a:r>
            <a:endParaRPr lang="lt-LT" dirty="0"/>
          </a:p>
        </p:txBody>
      </p:sp>
      <p:sp>
        <p:nvSpPr>
          <p:cNvPr id="3" name="Turinio vietos rezervavimo ženklas 2"/>
          <p:cNvSpPr>
            <a:spLocks noGrp="1"/>
          </p:cNvSpPr>
          <p:nvPr>
            <p:ph idx="1"/>
          </p:nvPr>
        </p:nvSpPr>
        <p:spPr/>
        <p:txBody>
          <a:bodyPr/>
          <a:lstStyle/>
          <a:p>
            <a:pPr marL="514350" indent="-514350" algn="just">
              <a:buAutoNum type="arabicPeriod"/>
            </a:pPr>
            <a:r>
              <a:rPr lang="lt-LT" dirty="0" smtClean="0"/>
              <a:t>Surinkti medžiagą ir išsiaiškinti, kokios ligos plinta per nešvarias rankas.</a:t>
            </a:r>
          </a:p>
          <a:p>
            <a:pPr marL="514350" indent="-514350" algn="just">
              <a:buAutoNum type="arabicPeriod"/>
            </a:pPr>
            <a:r>
              <a:rPr lang="lt-LT" dirty="0" smtClean="0"/>
              <a:t>Atlikti eksperimentą su spec. </a:t>
            </a:r>
            <a:r>
              <a:rPr lang="lt-LT" dirty="0"/>
              <a:t>p</a:t>
            </a:r>
            <a:r>
              <a:rPr lang="lt-LT" dirty="0" smtClean="0"/>
              <a:t>irštine ir išsiaiškinti, kokie mikrobai ,,gyvena“ ant nešvarių rankų.</a:t>
            </a:r>
          </a:p>
          <a:p>
            <a:pPr marL="514350" indent="-514350" algn="just">
              <a:buAutoNum type="arabicPeriod"/>
            </a:pPr>
            <a:r>
              <a:rPr lang="lt-LT" dirty="0" smtClean="0"/>
              <a:t>Išsiaiškinti, kada reikia plauti rankas.</a:t>
            </a:r>
          </a:p>
          <a:p>
            <a:pPr marL="514350" indent="-514350" algn="just">
              <a:buAutoNum type="arabicPeriod"/>
            </a:pPr>
            <a:r>
              <a:rPr lang="lt-LT" dirty="0" smtClean="0"/>
              <a:t>Išmokti taisyklingai plauti rankas. </a:t>
            </a:r>
          </a:p>
          <a:p>
            <a:pPr marL="514350" indent="-514350" algn="just">
              <a:buAutoNum type="arabicPeriod"/>
            </a:pPr>
            <a:endParaRPr lang="lt-LT" dirty="0" smtClean="0"/>
          </a:p>
          <a:p>
            <a:pPr marL="0" indent="0" algn="just">
              <a:buNone/>
            </a:pPr>
            <a:endParaRPr lang="lt-LT" dirty="0"/>
          </a:p>
        </p:txBody>
      </p:sp>
    </p:spTree>
    <p:extLst>
      <p:ext uri="{BB962C8B-B14F-4D97-AF65-F5344CB8AC3E}">
        <p14:creationId xmlns:p14="http://schemas.microsoft.com/office/powerpoint/2010/main" val="20492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05D9A8-D0DE-4196-8C45-144E1F41B98A}"/>
              </a:ext>
            </a:extLst>
          </p:cNvPr>
          <p:cNvSpPr>
            <a:spLocks noGrp="1"/>
          </p:cNvSpPr>
          <p:nvPr>
            <p:ph type="title"/>
          </p:nvPr>
        </p:nvSpPr>
        <p:spPr/>
        <p:txBody>
          <a:bodyPr/>
          <a:lstStyle/>
          <a:p>
            <a:r>
              <a:rPr lang="lt-LT" dirty="0"/>
              <a:t>Kodėl reikia plautis rankas?</a:t>
            </a:r>
          </a:p>
        </p:txBody>
      </p:sp>
      <p:sp>
        <p:nvSpPr>
          <p:cNvPr id="3" name="Content Placeholder 2">
            <a:extLst>
              <a:ext uri="{FF2B5EF4-FFF2-40B4-BE49-F238E27FC236}">
                <a16:creationId xmlns:a16="http://schemas.microsoft.com/office/drawing/2014/main" xmlns="" id="{3AA45DEA-56F2-4462-B216-6B3777BF6FE3}"/>
              </a:ext>
            </a:extLst>
          </p:cNvPr>
          <p:cNvSpPr>
            <a:spLocks noGrp="1"/>
          </p:cNvSpPr>
          <p:nvPr>
            <p:ph idx="1"/>
          </p:nvPr>
        </p:nvSpPr>
        <p:spPr/>
        <p:txBody>
          <a:bodyPr>
            <a:normAutofit fontScale="92500" lnSpcReduction="20000"/>
          </a:bodyPr>
          <a:lstStyle/>
          <a:p>
            <a:pPr algn="just"/>
            <a:r>
              <a:rPr lang="lt-LT" sz="4000" dirty="0"/>
              <a:t>Ant mūsų rankų odos dauginasi įvairūs mikroorganizmai. Mikroorganizmai patenka ant rankų liečiant užterštus daiktus, kontaktuojant su gyvūnais.</a:t>
            </a:r>
          </a:p>
          <a:p>
            <a:r>
              <a:rPr lang="lt-LT" sz="4000" dirty="0"/>
              <a:t>Mikroorganizmai labai pavojingi ir gali sukelti ligas: žarnyno, virusines infekcijas, helmintozes.</a:t>
            </a:r>
          </a:p>
        </p:txBody>
      </p:sp>
    </p:spTree>
    <p:extLst>
      <p:ext uri="{BB962C8B-B14F-4D97-AF65-F5344CB8AC3E}">
        <p14:creationId xmlns:p14="http://schemas.microsoft.com/office/powerpoint/2010/main" val="2141580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309DF4-C015-42A9-A886-D6FD8DCCADDB}"/>
              </a:ext>
            </a:extLst>
          </p:cNvPr>
          <p:cNvSpPr>
            <a:spLocks noGrp="1"/>
          </p:cNvSpPr>
          <p:nvPr>
            <p:ph type="title"/>
          </p:nvPr>
        </p:nvSpPr>
        <p:spPr>
          <a:xfrm>
            <a:off x="1295402" y="982133"/>
            <a:ext cx="4490101" cy="769756"/>
          </a:xfrm>
        </p:spPr>
        <p:txBody>
          <a:bodyPr/>
          <a:lstStyle/>
          <a:p>
            <a:r>
              <a:rPr lang="lt-LT" dirty="0"/>
              <a:t>Stebuklinga pirštinė</a:t>
            </a:r>
          </a:p>
        </p:txBody>
      </p:sp>
      <p:pic>
        <p:nvPicPr>
          <p:cNvPr id="5" name="Content Placeholder 4">
            <a:extLst>
              <a:ext uri="{FF2B5EF4-FFF2-40B4-BE49-F238E27FC236}">
                <a16:creationId xmlns:a16="http://schemas.microsoft.com/office/drawing/2014/main" xmlns="" id="{8CA028CB-5F0E-48E5-AA10-2457A741E2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92444" y="841073"/>
            <a:ext cx="4336338" cy="2435021"/>
          </a:xfrm>
        </p:spPr>
      </p:pic>
      <p:pic>
        <p:nvPicPr>
          <p:cNvPr id="7" name="Picture 6">
            <a:extLst>
              <a:ext uri="{FF2B5EF4-FFF2-40B4-BE49-F238E27FC236}">
                <a16:creationId xmlns:a16="http://schemas.microsoft.com/office/drawing/2014/main" xmlns="" id="{EB60AE38-AA7C-44CA-9638-915D5081D8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062" y="3460627"/>
            <a:ext cx="3981254" cy="2435969"/>
          </a:xfrm>
          <a:prstGeom prst="rect">
            <a:avLst/>
          </a:prstGeom>
        </p:spPr>
      </p:pic>
      <p:pic>
        <p:nvPicPr>
          <p:cNvPr id="9" name="Picture 8">
            <a:extLst>
              <a:ext uri="{FF2B5EF4-FFF2-40B4-BE49-F238E27FC236}">
                <a16:creationId xmlns:a16="http://schemas.microsoft.com/office/drawing/2014/main" xmlns="" id="{9AE245DD-0C7B-4D47-94FA-B65057BE12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2444" y="3416818"/>
            <a:ext cx="4494063" cy="2523589"/>
          </a:xfrm>
          <a:prstGeom prst="rect">
            <a:avLst/>
          </a:prstGeom>
        </p:spPr>
      </p:pic>
    </p:spTree>
    <p:extLst>
      <p:ext uri="{BB962C8B-B14F-4D97-AF65-F5344CB8AC3E}">
        <p14:creationId xmlns:p14="http://schemas.microsoft.com/office/powerpoint/2010/main" val="3918835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Kada reikia plauti rankas?</a:t>
            </a:r>
            <a:endParaRPr lang="lt-LT" dirty="0"/>
          </a:p>
        </p:txBody>
      </p:sp>
      <p:sp>
        <p:nvSpPr>
          <p:cNvPr id="3" name="Turinio vietos rezervavimo ženklas 2"/>
          <p:cNvSpPr>
            <a:spLocks noGrp="1"/>
          </p:cNvSpPr>
          <p:nvPr>
            <p:ph idx="1"/>
          </p:nvPr>
        </p:nvSpPr>
        <p:spPr/>
        <p:txBody>
          <a:bodyPr/>
          <a:lstStyle/>
          <a:p>
            <a:pPr marL="0" indent="0" algn="just">
              <a:buNone/>
            </a:pPr>
            <a:r>
              <a:rPr lang="lt-LT" dirty="0"/>
              <a:t/>
            </a:r>
            <a:br>
              <a:rPr lang="lt-LT" dirty="0"/>
            </a:br>
            <a:r>
              <a:rPr lang="lt-LT" dirty="0"/>
              <a:t>Rankas būtina plauti visada, kai jos yra nešvarios, prieš valgį, pasinaudojus tualetu, prieš ir po maisto (ypač žalios paukštienos, kiaušinių, mėsos, žuvies) gaminimo, po darbo su nešvariais indais ar stalo įrankiais, prieš vaiko maitinimą, pakeitus vystyklus, grįžus iš lauko, kiemo, daržo ar sodo, pasinaudojus visuomeniniu transportu, pabuvus viešose vietose, pabendravus su sergančiu žmogumi, po ir prieš žaizdos sutvarkymą, po nosies valymo (kosint ar čiaudint), pažaidus su gyvūnais.</a:t>
            </a:r>
          </a:p>
        </p:txBody>
      </p:sp>
    </p:spTree>
    <p:extLst>
      <p:ext uri="{BB962C8B-B14F-4D97-AF65-F5344CB8AC3E}">
        <p14:creationId xmlns:p14="http://schemas.microsoft.com/office/powerpoint/2010/main" val="1252802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Kaip reikia plautis rankas?</a:t>
            </a:r>
            <a:endParaRPr lang="lt-LT" dirty="0"/>
          </a:p>
        </p:txBody>
      </p:sp>
      <p:sp>
        <p:nvSpPr>
          <p:cNvPr id="3" name="Turinio vietos rezervavimo ženklas 2"/>
          <p:cNvSpPr>
            <a:spLocks noGrp="1"/>
          </p:cNvSpPr>
          <p:nvPr>
            <p:ph idx="1"/>
          </p:nvPr>
        </p:nvSpPr>
        <p:spPr/>
        <p:txBody>
          <a:bodyPr>
            <a:normAutofit lnSpcReduction="10000"/>
          </a:bodyPr>
          <a:lstStyle/>
          <a:p>
            <a:pPr algn="just"/>
            <a:r>
              <a:rPr lang="lt-LT" dirty="0"/>
              <a:t> Visą rankų paviršių įtrinkite muilu. Sukamaisiais ir trinamaisiais judesiais muiluokite rankas iš abiejų pusių apie 10-15 s</a:t>
            </a:r>
            <a:r>
              <a:rPr lang="lt-LT" dirty="0" smtClean="0"/>
              <a:t>.</a:t>
            </a:r>
          </a:p>
          <a:p>
            <a:pPr algn="just"/>
            <a:r>
              <a:rPr lang="lt-LT" dirty="0"/>
              <a:t>Sukamaisiais ir trinamaisiais judesiais muiluokite išorines ir vidines rankų puses, </a:t>
            </a:r>
            <a:r>
              <a:rPr lang="lt-LT" dirty="0" smtClean="0"/>
              <a:t>tarpupirščius, riešus </a:t>
            </a:r>
            <a:r>
              <a:rPr lang="lt-LT" dirty="0"/>
              <a:t>apie 20 s</a:t>
            </a:r>
            <a:r>
              <a:rPr lang="lt-LT" dirty="0" smtClean="0"/>
              <a:t>.</a:t>
            </a:r>
          </a:p>
          <a:p>
            <a:pPr algn="just"/>
            <a:r>
              <a:rPr lang="lt-LT" dirty="0"/>
              <a:t>Kruopščiai nuplaukite tekančiu vandeniu rankas, kad pašalintumėte muilą. Vanduo turėtų tekėti nuo riešo pirštų link</a:t>
            </a:r>
            <a:r>
              <a:rPr lang="lt-LT" dirty="0" smtClean="0"/>
              <a:t>.</a:t>
            </a:r>
          </a:p>
          <a:p>
            <a:pPr algn="just"/>
            <a:r>
              <a:rPr lang="lt-LT" dirty="0"/>
              <a:t>Jei yra galimybė, rankas šluostykite vienkartiniu popieriniu rankšluosčiu ar servetėle</a:t>
            </a:r>
            <a:r>
              <a:rPr lang="lt-LT" dirty="0" smtClean="0"/>
              <a:t>. Tuo pačiu rankšluosčiu užsukite vandens čiaupą.</a:t>
            </a:r>
            <a:endParaRPr lang="lt-LT" dirty="0"/>
          </a:p>
        </p:txBody>
      </p:sp>
    </p:spTree>
    <p:extLst>
      <p:ext uri="{BB962C8B-B14F-4D97-AF65-F5344CB8AC3E}">
        <p14:creationId xmlns:p14="http://schemas.microsoft.com/office/powerpoint/2010/main" val="688156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FEA226-291A-4C11-9F5D-E06168BF0384}"/>
              </a:ext>
            </a:extLst>
          </p:cNvPr>
          <p:cNvSpPr>
            <a:spLocks noGrp="1"/>
          </p:cNvSpPr>
          <p:nvPr>
            <p:ph type="title"/>
          </p:nvPr>
        </p:nvSpPr>
        <p:spPr/>
        <p:txBody>
          <a:bodyPr/>
          <a:lstStyle/>
          <a:p>
            <a:r>
              <a:rPr lang="lt-LT" dirty="0"/>
              <a:t>Švarių rankų žaidimas</a:t>
            </a:r>
          </a:p>
        </p:txBody>
      </p:sp>
      <p:sp>
        <p:nvSpPr>
          <p:cNvPr id="3" name="Content Placeholder 2">
            <a:extLst>
              <a:ext uri="{FF2B5EF4-FFF2-40B4-BE49-F238E27FC236}">
                <a16:creationId xmlns:a16="http://schemas.microsoft.com/office/drawing/2014/main" xmlns="" id="{FE87E078-F162-4045-8B29-416E5817BC6B}"/>
              </a:ext>
            </a:extLst>
          </p:cNvPr>
          <p:cNvSpPr>
            <a:spLocks noGrp="1"/>
          </p:cNvSpPr>
          <p:nvPr>
            <p:ph idx="1"/>
          </p:nvPr>
        </p:nvSpPr>
        <p:spPr/>
        <p:txBody>
          <a:bodyPr/>
          <a:lstStyle/>
          <a:p>
            <a:r>
              <a:rPr lang="lt-LT" dirty="0">
                <a:hlinkClick r:id="rId2"/>
              </a:rPr>
              <a:t>https://</a:t>
            </a:r>
            <a:r>
              <a:rPr lang="lt-LT" dirty="0" smtClean="0">
                <a:hlinkClick r:id="rId2"/>
              </a:rPr>
              <a:t>www.youtube.com/watch?v=3pff8tp0oQ4</a:t>
            </a:r>
            <a:endParaRPr lang="lt-LT" dirty="0" smtClean="0"/>
          </a:p>
          <a:p>
            <a:endParaRPr lang="lt-LT" dirty="0"/>
          </a:p>
          <a:p>
            <a:endParaRPr lang="lt-LT" dirty="0"/>
          </a:p>
        </p:txBody>
      </p:sp>
    </p:spTree>
    <p:extLst>
      <p:ext uri="{BB962C8B-B14F-4D97-AF65-F5344CB8AC3E}">
        <p14:creationId xmlns:p14="http://schemas.microsoft.com/office/powerpoint/2010/main" val="4933772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amtinė">
  <a:themeElements>
    <a:clrScheme name="Gamtinė">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Gamtinė">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amtinė">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54</TotalTime>
  <Words>116</Words>
  <Application>Microsoft Office PowerPoint</Application>
  <PresentationFormat>Plačiaekranė</PresentationFormat>
  <Paragraphs>20</Paragraphs>
  <Slides>7</Slides>
  <Notes>0</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7</vt:i4>
      </vt:variant>
    </vt:vector>
  </HeadingPairs>
  <TitlesOfParts>
    <vt:vector size="10" baseType="lpstr">
      <vt:lpstr>Arial</vt:lpstr>
      <vt:lpstr>Garamond</vt:lpstr>
      <vt:lpstr>Gamtinė</vt:lpstr>
      <vt:lpstr>Šiaulių r. Kuršėnų Daugėlių progimnazija</vt:lpstr>
      <vt:lpstr>Uždaviniai</vt:lpstr>
      <vt:lpstr>Kodėl reikia plautis rankas?</vt:lpstr>
      <vt:lpstr>Stebuklinga pirštinė</vt:lpstr>
      <vt:lpstr>Kada reikia plauti rankas?</vt:lpstr>
      <vt:lpstr>Kaip reikia plautis rankas?</vt:lpstr>
      <vt:lpstr>Švarių rankų žaidimas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Kuršėnų Daugėlių progimnazija</dc:title>
  <dc:creator>Asta</dc:creator>
  <cp:lastModifiedBy>Inga</cp:lastModifiedBy>
  <cp:revision>9</cp:revision>
  <dcterms:created xsi:type="dcterms:W3CDTF">2021-09-26T15:40:35Z</dcterms:created>
  <dcterms:modified xsi:type="dcterms:W3CDTF">2021-09-28T08:11:29Z</dcterms:modified>
</cp:coreProperties>
</file>