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5317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23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013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7853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386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35748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704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3991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321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7717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5169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E7BC9-529B-489F-AD6F-9F1CE7FCF433}" type="datetimeFigureOut">
              <a:rPr lang="lt-LT" smtClean="0"/>
              <a:t>2021-08-30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3613E-8345-433A-B2B5-0F21D4D081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59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044" y="1693335"/>
            <a:ext cx="10385777" cy="4572000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latin typeface="Bookman Old Style" panose="02050604050505020204" pitchFamily="18" charset="0"/>
              </a:rPr>
              <a:t>„Oras, saulė ir vanduo – geriausi mūsų draugai“ </a:t>
            </a:r>
            <a:r>
              <a:rPr lang="lt-LT" dirty="0" smtClean="0">
                <a:latin typeface="Bookman Old Style" panose="02050604050505020204" pitchFamily="18" charset="0"/>
              </a:rPr>
              <a:t/>
            </a:r>
            <a:br>
              <a:rPr lang="lt-LT" dirty="0" smtClean="0">
                <a:latin typeface="Bookman Old Style" panose="02050604050505020204" pitchFamily="18" charset="0"/>
              </a:rPr>
            </a:br>
            <a:r>
              <a:rPr lang="lt-LT" dirty="0" smtClean="0">
                <a:latin typeface="Bookman Old Style" panose="02050604050505020204" pitchFamily="18" charset="0"/>
              </a:rPr>
              <a:t>2021 </a:t>
            </a:r>
            <a:r>
              <a:rPr lang="lt-LT" dirty="0" smtClean="0">
                <a:latin typeface="Bookman Old Style" panose="02050604050505020204" pitchFamily="18" charset="0"/>
              </a:rPr>
              <a:t>rugpjūtis</a:t>
            </a:r>
            <a:r>
              <a:rPr lang="lt-LT" dirty="0" smtClean="0">
                <a:latin typeface="Bookman Old Style" panose="02050604050505020204" pitchFamily="18" charset="0"/>
              </a:rPr>
              <a:t/>
            </a:r>
            <a:br>
              <a:rPr lang="lt-LT" dirty="0" smtClean="0">
                <a:latin typeface="Bookman Old Style" panose="02050604050505020204" pitchFamily="18" charset="0"/>
              </a:rPr>
            </a:br>
            <a:r>
              <a:rPr lang="lt-LT" dirty="0">
                <a:latin typeface="Bookman Old Style" panose="02050604050505020204" pitchFamily="18" charset="0"/>
              </a:rPr>
              <a:t/>
            </a:r>
            <a:br>
              <a:rPr lang="lt-LT" dirty="0">
                <a:latin typeface="Bookman Old Style" panose="02050604050505020204" pitchFamily="18" charset="0"/>
              </a:rPr>
            </a:br>
            <a:r>
              <a:rPr lang="lt-LT" dirty="0" smtClean="0">
                <a:latin typeface="Bookman Old Style" panose="02050604050505020204" pitchFamily="18" charset="0"/>
              </a:rPr>
              <a:t/>
            </a:r>
            <a:br>
              <a:rPr lang="lt-LT" dirty="0" smtClean="0">
                <a:latin typeface="Bookman Old Style" panose="02050604050505020204" pitchFamily="18" charset="0"/>
              </a:rPr>
            </a:br>
            <a:endParaRPr lang="lt-LT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6222" y="5577593"/>
            <a:ext cx="7665156" cy="981251"/>
          </a:xfrm>
        </p:spPr>
        <p:txBody>
          <a:bodyPr/>
          <a:lstStyle/>
          <a:p>
            <a:r>
              <a:rPr lang="lt-LT" dirty="0">
                <a:latin typeface="Bookman Old Style" panose="02050604050505020204" pitchFamily="18" charset="0"/>
              </a:rPr>
              <a:t>„Bangelė ant </a:t>
            </a:r>
            <a:r>
              <a:rPr lang="lt-LT" dirty="0" smtClean="0">
                <a:latin typeface="Bookman Old Style" panose="02050604050505020204" pitchFamily="18" charset="0"/>
              </a:rPr>
              <a:t>bangos“ - Klaipėdos l/d „Bangelė“</a:t>
            </a:r>
            <a:endParaRPr lang="lt-LT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533" y="564444"/>
            <a:ext cx="1006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 smtClean="0">
                <a:latin typeface="Bookman Old Style" panose="02050604050505020204" pitchFamily="18" charset="0"/>
              </a:rPr>
              <a:t>Projektas „Sveikas visus metus 2021“</a:t>
            </a:r>
            <a:endParaRPr lang="lt-LT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0390" y="128588"/>
            <a:ext cx="10182578" cy="405288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t-LT" sz="4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„Paukščiui </a:t>
            </a:r>
            <a:r>
              <a:rPr lang="lt-LT" sz="4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dangus, žuvims – vanduo, o žmogui – visas pasaulis priklauso“ </a:t>
            </a:r>
            <a:r>
              <a:rPr lang="lt-LT" sz="4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sz="4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4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lt-LT" sz="4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Liaudies išmintis</a:t>
            </a:r>
            <a:r>
              <a:rPr lang="lt-LT" sz="4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lt-LT" sz="4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2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913" y="652815"/>
            <a:ext cx="10496550" cy="1655762"/>
          </a:xfrm>
        </p:spPr>
        <p:txBody>
          <a:bodyPr>
            <a:normAutofit fontScale="92500"/>
          </a:bodyPr>
          <a:lstStyle/>
          <a:p>
            <a:r>
              <a:rPr lang="lt-LT" dirty="0">
                <a:latin typeface="Bookman Old Style" panose="02050604050505020204" pitchFamily="18" charset="0"/>
              </a:rPr>
              <a:t>Tikslas :  </a:t>
            </a:r>
            <a:r>
              <a:rPr lang="lt-LT" dirty="0" smtClean="0">
                <a:latin typeface="Bookman Old Style" panose="02050604050505020204" pitchFamily="18" charset="0"/>
              </a:rPr>
              <a:t>supažindinti  </a:t>
            </a:r>
            <a:r>
              <a:rPr lang="lt-LT" dirty="0">
                <a:latin typeface="Bookman Old Style" panose="02050604050505020204" pitchFamily="18" charset="0"/>
              </a:rPr>
              <a:t>vaikus su vandens malonumais ir saugaus elgesio taisyklėmis.</a:t>
            </a:r>
          </a:p>
          <a:p>
            <a:r>
              <a:rPr lang="lt-LT" dirty="0">
                <a:latin typeface="Bookman Old Style" panose="02050604050505020204" pitchFamily="18" charset="0"/>
              </a:rPr>
              <a:t> Uždaviniai: </a:t>
            </a:r>
            <a:r>
              <a:rPr lang="lt-LT" dirty="0" smtClean="0">
                <a:latin typeface="Bookman Old Style" panose="02050604050505020204" pitchFamily="18" charset="0"/>
              </a:rPr>
              <a:t>suteikti </a:t>
            </a:r>
            <a:r>
              <a:rPr lang="lt-LT" dirty="0">
                <a:latin typeface="Bookman Old Style" panose="02050604050505020204" pitchFamily="18" charset="0"/>
              </a:rPr>
              <a:t>elementarių žinių apie saugą vandenyje. Ugdyti bendravimo, elementarius savikontrolės įgūdžius. Patirti džiugių emocijų.</a:t>
            </a:r>
          </a:p>
          <a:p>
            <a:endParaRPr lang="lt-LT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59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7875" y="698323"/>
            <a:ext cx="6191426" cy="57882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t-LT" dirty="0" smtClean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lt-LT" sz="2800" dirty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Vasaros metu žaidimai vandenyje yra stipriausiai veikianti sveikatingumo ir grūdinimo priemonė.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t-LT" sz="2800" dirty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Sveikatos valandėlės metu, vaikai </a:t>
            </a:r>
            <a:r>
              <a:rPr lang="lt-LT" sz="2800" dirty="0" smtClean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pasakojo </a:t>
            </a:r>
            <a:r>
              <a:rPr lang="lt-LT" sz="2800" dirty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apie maudynes jūroje. </a:t>
            </a:r>
            <a:r>
              <a:rPr lang="lt-LT" sz="2800" dirty="0" smtClean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Žiūrėjo </a:t>
            </a:r>
            <a:r>
              <a:rPr lang="lt-LT" sz="2800" dirty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mokomąjį filmuką </a:t>
            </a:r>
            <a:r>
              <a:rPr lang="lt-LT" sz="2800" dirty="0" smtClean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„Saugus </a:t>
            </a:r>
            <a:r>
              <a:rPr lang="lt-LT" sz="2800" dirty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elgesys vandenyje</a:t>
            </a:r>
            <a:r>
              <a:rPr lang="lt-LT" sz="2800" dirty="0" smtClean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t-LT" sz="2800" dirty="0" smtClean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Mokytoja Giedrė supažindino vaikus </a:t>
            </a:r>
            <a:r>
              <a:rPr lang="lt-LT" sz="2800" dirty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  </a:t>
            </a:r>
            <a:r>
              <a:rPr lang="lt-LT" sz="2800" dirty="0" smtClean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paplūdimiuose kabančių </a:t>
            </a:r>
            <a:r>
              <a:rPr lang="lt-LT" sz="2800" dirty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vėliavų </a:t>
            </a:r>
            <a:r>
              <a:rPr lang="lt-LT" sz="2800" dirty="0" smtClean="0">
                <a:solidFill>
                  <a:srgbClr val="05050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spalvomis ir jų reikšmėmis: tai būtina žinoti kiekvienam. </a:t>
            </a:r>
            <a:endParaRPr lang="lt-LT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912993"/>
            <a:ext cx="5513388" cy="36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58076" y="3429000"/>
            <a:ext cx="4500562" cy="2671763"/>
          </a:xfrm>
        </p:spPr>
        <p:txBody>
          <a:bodyPr>
            <a:norm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Vaikai patys </a:t>
            </a: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darė  </a:t>
            </a:r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 tris vėliavėles, kurios primins jiems </a:t>
            </a: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ką kokia spalva reiškia.</a:t>
            </a:r>
            <a:endParaRPr lang="lt-LT" dirty="0"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612" y="278165"/>
            <a:ext cx="4849107" cy="2693636"/>
          </a:xfrm>
        </p:spPr>
        <p:txBody>
          <a:bodyPr>
            <a:normAutofit/>
          </a:bodyPr>
          <a:lstStyle/>
          <a:p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</a:rPr>
              <a:t>Veiklą </a:t>
            </a: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pratęsė </a:t>
            </a:r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</a:rPr>
              <a:t>lauke</a:t>
            </a: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,- vaikai </a:t>
            </a:r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</a:rPr>
              <a:t>baseine taškėsi, </a:t>
            </a: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pliuškenosi </a:t>
            </a:r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</a:rPr>
              <a:t>žaidė su draugais. Ir čia vaikai laikėsi saugumo </a:t>
            </a: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taisyklių.</a:t>
            </a:r>
            <a:endParaRPr lang="lt-LT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lt-LT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lt-LT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lt-LT" dirty="0"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1928813"/>
            <a:ext cx="3464128" cy="461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48" y="379809"/>
            <a:ext cx="3141035" cy="422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28" y="1785938"/>
            <a:ext cx="3391786" cy="455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99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2498553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187" y="326848"/>
            <a:ext cx="3225800" cy="5748972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26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744101" y="2667446"/>
            <a:ext cx="4043436" cy="1971675"/>
          </a:xfrm>
          <a:prstGeom prst="cloudCallout">
            <a:avLst>
              <a:gd name="adj1" fmla="val -89234"/>
              <a:gd name="adj2" fmla="val -50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Cloud Callout 1"/>
          <p:cNvSpPr/>
          <p:nvPr/>
        </p:nvSpPr>
        <p:spPr>
          <a:xfrm rot="21174108">
            <a:off x="201826" y="160996"/>
            <a:ext cx="4222984" cy="1950484"/>
          </a:xfrm>
          <a:prstGeom prst="cloudCallout">
            <a:avLst>
              <a:gd name="adj1" fmla="val 56223"/>
              <a:gd name="adj2" fmla="val 778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0695702">
            <a:off x="342525" y="868999"/>
            <a:ext cx="4462276" cy="650819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lt-LT" sz="18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„Dabar prie jūros ieškosiu vėliavų“</a:t>
            </a:r>
            <a:endParaRPr lang="lt-LT" sz="1800" dirty="0">
              <a:latin typeface="Bookman Old Style" panose="020506040505050202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1053848">
            <a:off x="8362333" y="452860"/>
            <a:ext cx="3277831" cy="1483095"/>
          </a:xfrm>
          <a:prstGeom prst="cloudCallout">
            <a:avLst>
              <a:gd name="adj1" fmla="val -93167"/>
              <a:gd name="adj2" fmla="val 141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Cloud Callout 5"/>
          <p:cNvSpPr/>
          <p:nvPr/>
        </p:nvSpPr>
        <p:spPr>
          <a:xfrm>
            <a:off x="-44370" y="2744969"/>
            <a:ext cx="3673395" cy="1685925"/>
          </a:xfrm>
          <a:prstGeom prst="cloudCallout">
            <a:avLst>
              <a:gd name="adj1" fmla="val 82987"/>
              <a:gd name="adj2" fmla="val -4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TextBox 6"/>
          <p:cNvSpPr txBox="1"/>
          <p:nvPr/>
        </p:nvSpPr>
        <p:spPr>
          <a:xfrm rot="1039683">
            <a:off x="8587059" y="998777"/>
            <a:ext cx="3629025" cy="39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</a:pP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„Papasakosiu </a:t>
            </a:r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broliui...“</a:t>
            </a:r>
            <a:endParaRPr lang="lt-LT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99981"/>
            <a:ext cx="362902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</a:pP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„Ar </a:t>
            </a:r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gelbėtojai turi žiūronus</a:t>
            </a: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?“</a:t>
            </a:r>
            <a:endParaRPr lang="lt-LT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1306" y="3299981"/>
            <a:ext cx="3629025" cy="706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</a:pPr>
            <a:r>
              <a:rPr lang="lt-LT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„Kai </a:t>
            </a:r>
            <a:r>
              <a:rPr lang="lt-L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 raudona vėliava, aš tik braidysiu“....</a:t>
            </a:r>
            <a:endParaRPr lang="lt-LT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-fotki.yandex.ru/get/907951/200418627.233/0_1beaf6_35a3fc4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57" y="2878902"/>
            <a:ext cx="3540411" cy="331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3554" y="6004129"/>
            <a:ext cx="528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Vaikų mintys.....</a:t>
            </a:r>
            <a:endParaRPr lang="lt-LT" sz="40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8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7" y="3371850"/>
            <a:ext cx="10998200" cy="2061985"/>
          </a:xfrm>
        </p:spPr>
        <p:txBody>
          <a:bodyPr>
            <a:normAutofit/>
          </a:bodyPr>
          <a:lstStyle/>
          <a:p>
            <a:r>
              <a:rPr lang="lt-LT" sz="3100" dirty="0" smtClean="0">
                <a:latin typeface="Bookman Old Style" panose="02050604050505020204" pitchFamily="18" charset="0"/>
              </a:rPr>
              <a:t>Sveikatos valandėlę pravedė ir smagiomis </a:t>
            </a:r>
            <a:r>
              <a:rPr lang="lt-LT" sz="3100" dirty="0" smtClean="0">
                <a:latin typeface="Bookman Old Style" panose="02050604050505020204" pitchFamily="18" charset="0"/>
              </a:rPr>
              <a:t>akimirkomis dalijosi</a:t>
            </a:r>
            <a:r>
              <a:rPr lang="lt-LT" sz="3100" dirty="0">
                <a:latin typeface="Bookman Old Style" panose="02050604050505020204" pitchFamily="18" charset="0"/>
              </a:rPr>
              <a:t>: m</a:t>
            </a:r>
            <a:r>
              <a:rPr lang="lt-LT" sz="3100" dirty="0" smtClean="0">
                <a:latin typeface="Bookman Old Style" panose="02050604050505020204" pitchFamily="18" charset="0"/>
              </a:rPr>
              <a:t>okytoja metodininkė </a:t>
            </a:r>
            <a:r>
              <a:rPr lang="lt-LT" sz="3100" dirty="0">
                <a:latin typeface="Bookman Old Style" panose="02050604050505020204" pitchFamily="18" charset="0"/>
              </a:rPr>
              <a:t>Giedrė Stonkienė</a:t>
            </a:r>
            <a:r>
              <a:rPr lang="lt-LT" sz="4400" dirty="0">
                <a:latin typeface="Bookman Old Style" panose="02050604050505020204" pitchFamily="18" charset="0"/>
              </a:rPr>
              <a:t/>
            </a:r>
            <a:br>
              <a:rPr lang="lt-LT" sz="4400" dirty="0">
                <a:latin typeface="Bookman Old Style" panose="02050604050505020204" pitchFamily="18" charset="0"/>
              </a:rPr>
            </a:br>
            <a:r>
              <a:rPr lang="lt-LT" sz="4400" dirty="0">
                <a:latin typeface="Bookman Old Style" panose="02050604050505020204" pitchFamily="18" charset="0"/>
              </a:rPr>
              <a:t> </a:t>
            </a:r>
            <a:endParaRPr lang="lt-LT" sz="4400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2569" y="6076773"/>
            <a:ext cx="9144000" cy="666927"/>
          </a:xfrm>
        </p:spPr>
        <p:txBody>
          <a:bodyPr>
            <a:normAutofit/>
          </a:bodyPr>
          <a:lstStyle/>
          <a:p>
            <a:r>
              <a:rPr lang="lt-LT" sz="1800" dirty="0" smtClean="0">
                <a:latin typeface="Bookman Old Style" panose="02050604050505020204" pitchFamily="18" charset="0"/>
              </a:rPr>
              <a:t>Pristatymą </a:t>
            </a:r>
            <a:r>
              <a:rPr lang="lt-LT" sz="1800" dirty="0" smtClean="0">
                <a:latin typeface="Bookman Old Style" panose="02050604050505020204" pitchFamily="18" charset="0"/>
              </a:rPr>
              <a:t>kūrė: </a:t>
            </a:r>
            <a:r>
              <a:rPr lang="lt-LT" sz="1800" dirty="0" smtClean="0">
                <a:latin typeface="Bookman Old Style" panose="02050604050505020204" pitchFamily="18" charset="0"/>
              </a:rPr>
              <a:t>pavaduotoja ugdymui</a:t>
            </a:r>
            <a:r>
              <a:rPr lang="lt-LT" sz="1800" dirty="0" smtClean="0">
                <a:latin typeface="Bookman Old Style" panose="02050604050505020204" pitchFamily="18" charset="0"/>
              </a:rPr>
              <a:t> </a:t>
            </a:r>
            <a:r>
              <a:rPr lang="lt-LT" sz="1800" dirty="0" smtClean="0">
                <a:latin typeface="Bookman Old Style" panose="02050604050505020204" pitchFamily="18" charset="0"/>
              </a:rPr>
              <a:t>Laura Siautilienė</a:t>
            </a:r>
          </a:p>
          <a:p>
            <a:endParaRPr lang="lt-LT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224</Words>
  <Application>Microsoft Office PowerPoint</Application>
  <PresentationFormat>Widescreen</PresentationFormat>
  <Paragraphs>19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Bookman Old Style</vt:lpstr>
      <vt:lpstr>Calibri</vt:lpstr>
      <vt:lpstr>Calibri Light</vt:lpstr>
      <vt:lpstr>Symbol</vt:lpstr>
      <vt:lpstr>Times New Roman</vt:lpstr>
      <vt:lpstr>Office Theme</vt:lpstr>
      <vt:lpstr>„Oras, saulė ir vanduo – geriausi mūsų draugai“  2021 rugpjūtis   </vt:lpstr>
      <vt:lpstr>„Paukščiui – dangus, žuvims – vanduo, o žmogui – visas pasaulis priklauso“  (Liaudies išmintis)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Sveikatos valandėlę pravedė ir smagiomis akimirkomis dalijosi: mokytoja metodininkė Giedrė Stonkienė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„Jaunas judėsi – senas nesigailėsi“   „Bangelė ant bangos“</dc:title>
  <dc:creator>Laura Siautiliene</dc:creator>
  <cp:lastModifiedBy>Laura Siautiliene</cp:lastModifiedBy>
  <cp:revision>22</cp:revision>
  <dcterms:created xsi:type="dcterms:W3CDTF">2021-03-30T18:43:53Z</dcterms:created>
  <dcterms:modified xsi:type="dcterms:W3CDTF">2021-08-30T19:51:49Z</dcterms:modified>
</cp:coreProperties>
</file>