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1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212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77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6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80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9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3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1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5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7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9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6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2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2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A7B0-4526-4322-98E8-7C67596A767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27CB1F-893E-4D5B-AAA7-2EF2FAF41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6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EC5C-94DD-42EA-A32F-81A771CA3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0803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Projektas</a:t>
            </a:r>
            <a:r>
              <a:rPr lang="en-US" sz="3600" b="1" dirty="0">
                <a:solidFill>
                  <a:srgbClr val="FF0000"/>
                </a:solidFill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</a:rPr>
              <a:t>Sveikata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visus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metus</a:t>
            </a:r>
            <a:r>
              <a:rPr lang="en-US" sz="3600" b="1" dirty="0">
                <a:solidFill>
                  <a:srgbClr val="FF0000"/>
                </a:solidFill>
              </a:rPr>
              <a:t> 2022”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3F52F-AC87-499A-95A5-C15AB9E7B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30400"/>
            <a:ext cx="9144000" cy="4775200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Kauno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Martyno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Mažvydo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progimnazija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Komanda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 “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Mažvydukai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“ (12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metų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), </a:t>
            </a:r>
          </a:p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Mokytojos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Daiva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Sperskaitienė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Virginija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Jasiunskienė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D14CD-8331-45FE-A907-D0371FE5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80" y="3186714"/>
            <a:ext cx="6312035" cy="36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4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3194-D9D9-49CF-BCB7-BE3865C7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Pats </a:t>
            </a:r>
            <a:r>
              <a:rPr lang="en-US" sz="2800" dirty="0" err="1"/>
              <a:t>nepastebėjo</a:t>
            </a:r>
            <a:r>
              <a:rPr lang="en-US" sz="2800" dirty="0"/>
              <a:t>, </a:t>
            </a:r>
            <a:r>
              <a:rPr lang="en-US" sz="2800" dirty="0" err="1"/>
              <a:t>kaip</a:t>
            </a:r>
            <a:r>
              <a:rPr lang="en-US" sz="2800" dirty="0"/>
              <a:t> </a:t>
            </a:r>
            <a:r>
              <a:rPr lang="en-US" sz="2800" dirty="0" err="1"/>
              <a:t>tavo</a:t>
            </a:r>
            <a:r>
              <a:rPr lang="en-US" sz="2800" dirty="0"/>
              <a:t> </a:t>
            </a:r>
            <a:r>
              <a:rPr lang="en-US" sz="2800" dirty="0" err="1"/>
              <a:t>linksmesnis</a:t>
            </a:r>
            <a:r>
              <a:rPr lang="en-US" sz="2800" dirty="0"/>
              <a:t>, </a:t>
            </a:r>
            <a:r>
              <a:rPr lang="en-US" sz="2800" dirty="0" err="1"/>
              <a:t>sveikesnis</a:t>
            </a:r>
            <a:r>
              <a:rPr lang="en-US" sz="2800" dirty="0"/>
              <a:t>, </a:t>
            </a:r>
            <a:r>
              <a:rPr lang="en-US" sz="2800" dirty="0" err="1"/>
              <a:t>lieknesnis</a:t>
            </a:r>
            <a:r>
              <a:rPr lang="en-US" sz="2800" dirty="0"/>
              <a:t>. </a:t>
            </a:r>
            <a:r>
              <a:rPr lang="en-US" sz="2800" dirty="0" err="1"/>
              <a:t>Visus</a:t>
            </a:r>
            <a:r>
              <a:rPr lang="en-US" sz="2800" dirty="0"/>
              <a:t> </a:t>
            </a:r>
            <a:r>
              <a:rPr lang="en-US" sz="2800" dirty="0" err="1"/>
              <a:t>savo</a:t>
            </a:r>
            <a:r>
              <a:rPr lang="en-US" sz="2800" dirty="0"/>
              <a:t> </a:t>
            </a:r>
            <a:r>
              <a:rPr lang="en-US" sz="2800" dirty="0" err="1"/>
              <a:t>turtus</a:t>
            </a:r>
            <a:r>
              <a:rPr lang="en-US" sz="2800" dirty="0"/>
              <a:t> </a:t>
            </a:r>
            <a:r>
              <a:rPr lang="en-US" sz="2800" dirty="0" err="1"/>
              <a:t>iškeitė</a:t>
            </a:r>
            <a:r>
              <a:rPr lang="en-US" sz="2800" dirty="0"/>
              <a:t> į </a:t>
            </a:r>
            <a:r>
              <a:rPr lang="en-US" sz="2800" dirty="0" err="1"/>
              <a:t>patį</a:t>
            </a:r>
            <a:r>
              <a:rPr lang="en-US" sz="2800" dirty="0"/>
              <a:t> </a:t>
            </a:r>
            <a:r>
              <a:rPr lang="en-US" sz="2800" dirty="0" err="1"/>
              <a:t>gražiausią</a:t>
            </a:r>
            <a:r>
              <a:rPr lang="en-US" sz="2800" dirty="0"/>
              <a:t> </a:t>
            </a:r>
            <a:r>
              <a:rPr lang="en-US" sz="2800" dirty="0" err="1"/>
              <a:t>sodą</a:t>
            </a:r>
            <a:r>
              <a:rPr lang="en-US" sz="2800" dirty="0"/>
              <a:t> </a:t>
            </a:r>
            <a:r>
              <a:rPr lang="en-US" sz="2800" dirty="0" err="1"/>
              <a:t>visame</a:t>
            </a:r>
            <a:r>
              <a:rPr lang="en-US" sz="2800" dirty="0"/>
              <a:t> </a:t>
            </a:r>
            <a:r>
              <a:rPr lang="en-US" sz="2800" dirty="0" err="1"/>
              <a:t>pasaulyje</a:t>
            </a:r>
            <a:r>
              <a:rPr lang="en-US" sz="2800" dirty="0"/>
              <a:t>.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tapo</a:t>
            </a:r>
            <a:r>
              <a:rPr lang="en-US" sz="2800" dirty="0"/>
              <a:t> </a:t>
            </a:r>
            <a:r>
              <a:rPr lang="en-US" sz="2800" dirty="0" err="1"/>
              <a:t>Sveikiausios</a:t>
            </a:r>
            <a:r>
              <a:rPr lang="en-US" sz="2800" dirty="0"/>
              <a:t> </a:t>
            </a:r>
            <a:r>
              <a:rPr lang="en-US" sz="2800" dirty="0" err="1"/>
              <a:t>karalystės</a:t>
            </a:r>
            <a:r>
              <a:rPr lang="en-US" sz="2800" dirty="0"/>
              <a:t> </a:t>
            </a:r>
            <a:r>
              <a:rPr lang="en-US" sz="2800" dirty="0" err="1"/>
              <a:t>linksmiausiu</a:t>
            </a:r>
            <a:r>
              <a:rPr lang="en-US" sz="2800" dirty="0"/>
              <a:t>, </a:t>
            </a:r>
            <a:r>
              <a:rPr lang="en-US" sz="2800" dirty="0" err="1"/>
              <a:t>sveikiausiu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geriausiu</a:t>
            </a:r>
            <a:r>
              <a:rPr lang="en-US" sz="2800" dirty="0"/>
              <a:t> </a:t>
            </a:r>
            <a:r>
              <a:rPr lang="en-US" sz="2800" dirty="0" err="1"/>
              <a:t>valdovu</a:t>
            </a:r>
            <a:r>
              <a:rPr lang="en-US" sz="2800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52BD5C-B3A6-4FD1-9599-5106C0ACF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172" y="3244056"/>
            <a:ext cx="8596667" cy="30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2141-51F7-4582-9AB4-9120C876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Nuo </a:t>
            </a:r>
            <a:r>
              <a:rPr lang="en-US" b="1" dirty="0" err="1">
                <a:solidFill>
                  <a:srgbClr val="FF0000"/>
                </a:solidFill>
              </a:rPr>
              <a:t>šiol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karalystėje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klestėjo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SVEIKATA GĖRIS ŠYPSENA!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1475C4-FB7E-4123-94C0-B0A1947C7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840" y="2160588"/>
            <a:ext cx="6055360" cy="453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2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11DF-0348-4BB7-8C21-48A57BCD4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0838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Vasario</a:t>
            </a:r>
            <a:r>
              <a:rPr lang="en-US" dirty="0"/>
              <a:t> </a:t>
            </a:r>
            <a:r>
              <a:rPr lang="en-US" dirty="0" err="1"/>
              <a:t>mėnesio</a:t>
            </a:r>
            <a:r>
              <a:rPr lang="en-US" dirty="0"/>
              <a:t> </a:t>
            </a:r>
            <a:r>
              <a:rPr lang="en-US" dirty="0" err="1"/>
              <a:t>iššūkis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Sveikas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vargšas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turtingesnis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ligotą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karalių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837913-988A-430B-BC2A-FBC265DC5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166" y="2160588"/>
            <a:ext cx="535370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2D72-820E-4636-BACA-DD882843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75642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Seniai</a:t>
            </a:r>
            <a:r>
              <a:rPr lang="en-US" sz="2800" dirty="0"/>
              <a:t> ,</a:t>
            </a:r>
            <a:r>
              <a:rPr lang="en-US" sz="2800" dirty="0" err="1"/>
              <a:t>seniai</a:t>
            </a:r>
            <a:r>
              <a:rPr lang="en-US" sz="2800" dirty="0"/>
              <a:t>, kai </a:t>
            </a:r>
            <a:r>
              <a:rPr lang="en-US" sz="2800" dirty="0" err="1"/>
              <a:t>dar</a:t>
            </a:r>
            <a:r>
              <a:rPr lang="en-US" sz="2800" dirty="0"/>
              <a:t> </a:t>
            </a:r>
            <a:r>
              <a:rPr lang="en-US" sz="2800" dirty="0" err="1"/>
              <a:t>pasaulyje</a:t>
            </a:r>
            <a:r>
              <a:rPr lang="en-US" sz="2800" dirty="0"/>
              <a:t> </a:t>
            </a:r>
            <a:r>
              <a:rPr lang="en-US" sz="2800" dirty="0" err="1"/>
              <a:t>nebuvo</a:t>
            </a:r>
            <a:r>
              <a:rPr lang="en-US" sz="2800" dirty="0"/>
              <a:t> </a:t>
            </a:r>
            <a:r>
              <a:rPr lang="en-US" sz="2800" dirty="0" err="1"/>
              <a:t>įsigaliojusi</a:t>
            </a:r>
            <a:r>
              <a:rPr lang="en-US" sz="2800" dirty="0"/>
              <a:t> </a:t>
            </a:r>
            <a:r>
              <a:rPr lang="en-US" sz="2800" dirty="0" err="1"/>
              <a:t>monarhija</a:t>
            </a:r>
            <a:r>
              <a:rPr lang="en-US" sz="2800" dirty="0"/>
              <a:t> </a:t>
            </a:r>
            <a:r>
              <a:rPr lang="en-US" sz="2800" dirty="0" err="1"/>
              <a:t>gyveno</a:t>
            </a:r>
            <a:r>
              <a:rPr lang="en-US" sz="2800" dirty="0"/>
              <a:t> labia </a:t>
            </a:r>
            <a:r>
              <a:rPr lang="en-US" sz="2800" dirty="0" err="1"/>
              <a:t>turtingas</a:t>
            </a:r>
            <a:r>
              <a:rPr lang="en-US" sz="2800" dirty="0"/>
              <a:t> </a:t>
            </a:r>
            <a:r>
              <a:rPr lang="en-US" sz="2800" dirty="0" err="1"/>
              <a:t>karalius</a:t>
            </a:r>
            <a:r>
              <a:rPr lang="en-US" sz="2800" dirty="0"/>
              <a:t>. </a:t>
            </a:r>
            <a:r>
              <a:rPr lang="en-US" sz="2800" dirty="0" err="1"/>
              <a:t>Jis</a:t>
            </a:r>
            <a:r>
              <a:rPr lang="en-US" sz="2800" dirty="0"/>
              <a:t> </a:t>
            </a:r>
            <a:r>
              <a:rPr lang="en-US" sz="2800" dirty="0" err="1"/>
              <a:t>turėjo</a:t>
            </a:r>
            <a:r>
              <a:rPr lang="en-US" sz="2800" dirty="0"/>
              <a:t> </a:t>
            </a:r>
            <a:r>
              <a:rPr lang="en-US" sz="2800" dirty="0" err="1"/>
              <a:t>viską</a:t>
            </a:r>
            <a:r>
              <a:rPr lang="en-US" sz="2800" dirty="0"/>
              <a:t> ko </a:t>
            </a:r>
            <a:r>
              <a:rPr lang="en-US" sz="2800" dirty="0" err="1"/>
              <a:t>norėjo</a:t>
            </a:r>
            <a:r>
              <a:rPr lang="en-US" sz="2800" dirty="0"/>
              <a:t>: </a:t>
            </a:r>
            <a:r>
              <a:rPr lang="en-US" sz="2800" dirty="0" err="1"/>
              <a:t>didingą</a:t>
            </a:r>
            <a:r>
              <a:rPr lang="en-US" sz="2800" dirty="0"/>
              <a:t> </a:t>
            </a:r>
            <a:r>
              <a:rPr lang="en-US" sz="2800" dirty="0" err="1"/>
              <a:t>karalystę</a:t>
            </a:r>
            <a:r>
              <a:rPr lang="en-US" sz="2800" dirty="0"/>
              <a:t>, </a:t>
            </a:r>
            <a:r>
              <a:rPr lang="en-US" sz="2800" dirty="0" err="1"/>
              <a:t>daug</a:t>
            </a:r>
            <a:r>
              <a:rPr lang="en-US" sz="2800" dirty="0"/>
              <a:t> </a:t>
            </a:r>
            <a:r>
              <a:rPr lang="en-US" sz="2800" dirty="0" err="1"/>
              <a:t>turtų</a:t>
            </a:r>
            <a:r>
              <a:rPr lang="en-US" sz="2800" dirty="0"/>
              <a:t>, bet </a:t>
            </a:r>
            <a:r>
              <a:rPr lang="en-US" sz="2800" dirty="0" err="1"/>
              <a:t>neturėjo</a:t>
            </a:r>
            <a:r>
              <a:rPr lang="en-US" sz="2800" dirty="0"/>
              <a:t> </a:t>
            </a:r>
            <a:r>
              <a:rPr lang="en-US" sz="2800" dirty="0" err="1"/>
              <a:t>vieno</a:t>
            </a:r>
            <a:r>
              <a:rPr lang="en-US" sz="2800" dirty="0"/>
              <a:t> </a:t>
            </a:r>
            <a:r>
              <a:rPr lang="en-US" sz="2800" dirty="0" err="1"/>
              <a:t>dalyko</a:t>
            </a:r>
            <a:r>
              <a:rPr lang="en-US" sz="2800" dirty="0"/>
              <a:t>, </a:t>
            </a:r>
            <a:r>
              <a:rPr lang="en-US" sz="2800" dirty="0" err="1"/>
              <a:t>kurio</a:t>
            </a:r>
            <a:r>
              <a:rPr lang="en-US" sz="2800" dirty="0"/>
              <a:t> labia </a:t>
            </a:r>
            <a:r>
              <a:rPr lang="en-US" sz="2800" dirty="0" err="1"/>
              <a:t>troško</a:t>
            </a:r>
            <a:r>
              <a:rPr lang="en-US" sz="2800" dirty="0"/>
              <a:t>. Tai </a:t>
            </a:r>
            <a:r>
              <a:rPr lang="en-US" sz="2800" dirty="0" err="1"/>
              <a:t>buvo</a:t>
            </a:r>
            <a:r>
              <a:rPr lang="en-US" sz="2800" dirty="0"/>
              <a:t> – SVEIKATA.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48FA80-2D82-4B60-A794-FEEEC7C38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8221" y="2160588"/>
            <a:ext cx="299559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6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C0D2E4-3EF4-427A-9D5B-7A2527777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 dirty="0" err="1"/>
              <a:t>Karalius</a:t>
            </a:r>
            <a:r>
              <a:rPr lang="en-US" sz="4600" dirty="0"/>
              <a:t> </a:t>
            </a:r>
            <a:r>
              <a:rPr lang="en-US" sz="4600" dirty="0" err="1"/>
              <a:t>buvo</a:t>
            </a:r>
            <a:r>
              <a:rPr lang="en-US" sz="4600" dirty="0"/>
              <a:t> </a:t>
            </a:r>
            <a:r>
              <a:rPr lang="en-US" sz="4600" dirty="0" err="1"/>
              <a:t>liūdnas</a:t>
            </a:r>
            <a:r>
              <a:rPr lang="en-US" sz="4600" dirty="0"/>
              <a:t> ,</a:t>
            </a:r>
            <a:r>
              <a:rPr lang="en-US" sz="4600" dirty="0" err="1"/>
              <a:t>pasiligojęs</a:t>
            </a:r>
            <a:r>
              <a:rPr lang="en-US" sz="4600" dirty="0"/>
              <a:t> </a:t>
            </a:r>
            <a:r>
              <a:rPr lang="en-US" sz="4600" dirty="0" err="1"/>
              <a:t>ir</a:t>
            </a:r>
            <a:r>
              <a:rPr lang="en-US" sz="4600" dirty="0"/>
              <a:t> </a:t>
            </a:r>
            <a:r>
              <a:rPr lang="en-US" sz="4600" dirty="0" err="1"/>
              <a:t>nežinojo</a:t>
            </a:r>
            <a:r>
              <a:rPr lang="en-US" sz="4600" dirty="0"/>
              <a:t> </a:t>
            </a:r>
            <a:r>
              <a:rPr lang="en-US" sz="4600" dirty="0" err="1"/>
              <a:t>ką</a:t>
            </a:r>
            <a:r>
              <a:rPr lang="en-US" sz="4600" dirty="0"/>
              <a:t> </a:t>
            </a:r>
            <a:r>
              <a:rPr lang="en-US" sz="4600" dirty="0" err="1"/>
              <a:t>reikia</a:t>
            </a:r>
            <a:r>
              <a:rPr lang="en-US" sz="4600" dirty="0"/>
              <a:t> </a:t>
            </a:r>
            <a:r>
              <a:rPr lang="en-US" sz="4600" dirty="0" err="1"/>
              <a:t>daryti</a:t>
            </a:r>
            <a:r>
              <a:rPr lang="en-US" sz="4600" dirty="0"/>
              <a:t>, </a:t>
            </a:r>
            <a:r>
              <a:rPr lang="en-US" sz="4600" dirty="0" err="1"/>
              <a:t>kad</a:t>
            </a:r>
            <a:r>
              <a:rPr lang="en-US" sz="4600" dirty="0"/>
              <a:t> </a:t>
            </a:r>
            <a:r>
              <a:rPr lang="en-US" sz="4600" dirty="0" err="1"/>
              <a:t>būtų</a:t>
            </a:r>
            <a:r>
              <a:rPr lang="en-US" sz="4600" dirty="0"/>
              <a:t> </a:t>
            </a:r>
            <a:r>
              <a:rPr lang="en-US" sz="4600" dirty="0" err="1"/>
              <a:t>pilnas</a:t>
            </a:r>
            <a:r>
              <a:rPr lang="en-US" sz="4600" dirty="0"/>
              <a:t> </a:t>
            </a:r>
            <a:r>
              <a:rPr lang="en-US" sz="4600" dirty="0" err="1"/>
              <a:t>sveikatos</a:t>
            </a:r>
            <a:r>
              <a:rPr lang="en-US" sz="4600" dirty="0"/>
              <a:t> </a:t>
            </a:r>
            <a:r>
              <a:rPr lang="en-US" sz="4600" dirty="0" err="1"/>
              <a:t>ir</a:t>
            </a:r>
            <a:r>
              <a:rPr lang="en-US" sz="4600" dirty="0"/>
              <a:t> </a:t>
            </a:r>
            <a:r>
              <a:rPr lang="en-US" sz="4600" dirty="0" err="1"/>
              <a:t>jėgų</a:t>
            </a:r>
            <a:r>
              <a:rPr lang="en-US" sz="4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868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F75B-23A9-4E20-A8E3-0C7EA305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Valdovas</a:t>
            </a:r>
            <a:r>
              <a:rPr lang="en-US" dirty="0"/>
              <a:t> </a:t>
            </a:r>
            <a:r>
              <a:rPr lang="en-US" dirty="0" err="1"/>
              <a:t>prisiminė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į </a:t>
            </a:r>
            <a:r>
              <a:rPr lang="en-US" dirty="0" err="1"/>
              <a:t>karalystę</a:t>
            </a:r>
            <a:r>
              <a:rPr lang="en-US" dirty="0"/>
              <a:t> </a:t>
            </a:r>
            <a:r>
              <a:rPr lang="en-US" dirty="0" err="1"/>
              <a:t>priėmė</a:t>
            </a:r>
            <a:r>
              <a:rPr lang="en-US" dirty="0"/>
              <a:t> </a:t>
            </a:r>
            <a:r>
              <a:rPr lang="en-US" dirty="0" err="1"/>
              <a:t>paklydusį</a:t>
            </a:r>
            <a:r>
              <a:rPr lang="en-US" dirty="0"/>
              <a:t> </a:t>
            </a:r>
            <a:r>
              <a:rPr lang="en-US" dirty="0" err="1"/>
              <a:t>keliautoją</a:t>
            </a:r>
            <a:r>
              <a:rPr lang="en-US" dirty="0"/>
              <a:t>, </a:t>
            </a:r>
            <a:r>
              <a:rPr lang="en-US" dirty="0" err="1"/>
              <a:t>kuris</a:t>
            </a:r>
            <a:r>
              <a:rPr lang="en-US" dirty="0"/>
              <a:t> </a:t>
            </a:r>
            <a:r>
              <a:rPr lang="en-US" dirty="0" err="1"/>
              <a:t>buvo</a:t>
            </a:r>
            <a:r>
              <a:rPr lang="en-US" dirty="0"/>
              <a:t> </a:t>
            </a:r>
            <a:r>
              <a:rPr lang="en-US" dirty="0" err="1"/>
              <a:t>tvirtas</a:t>
            </a:r>
            <a:r>
              <a:rPr lang="en-US" dirty="0"/>
              <a:t>, </a:t>
            </a:r>
            <a:r>
              <a:rPr lang="en-US" dirty="0" err="1"/>
              <a:t>linksmas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labai</a:t>
            </a:r>
            <a:r>
              <a:rPr lang="en-US" dirty="0"/>
              <a:t> </a:t>
            </a:r>
            <a:r>
              <a:rPr lang="en-US" dirty="0" err="1"/>
              <a:t>sveikas</a:t>
            </a:r>
            <a:r>
              <a:rPr lang="en-US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DB02DE-2D6A-4523-8707-220DDA08B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833" y="2336800"/>
            <a:ext cx="5852390" cy="36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2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DDCE-92D9-441C-AD9C-242CBF1D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/>
              <a:t>Pasikvietęs</a:t>
            </a:r>
            <a:r>
              <a:rPr lang="en-US" sz="2800" dirty="0"/>
              <a:t> </a:t>
            </a:r>
            <a:r>
              <a:rPr lang="en-US" sz="2800" dirty="0" err="1"/>
              <a:t>keliauninką</a:t>
            </a:r>
            <a:r>
              <a:rPr lang="en-US" sz="2800" dirty="0"/>
              <a:t> į </a:t>
            </a:r>
            <a:r>
              <a:rPr lang="en-US" sz="2800" dirty="0" err="1"/>
              <a:t>slaptą</a:t>
            </a:r>
            <a:r>
              <a:rPr lang="en-US" sz="2800" dirty="0"/>
              <a:t> </a:t>
            </a:r>
            <a:r>
              <a:rPr lang="en-US" sz="2800" dirty="0" err="1"/>
              <a:t>kambarėlį</a:t>
            </a:r>
            <a:r>
              <a:rPr lang="en-US" sz="2800" dirty="0"/>
              <a:t> </a:t>
            </a:r>
            <a:r>
              <a:rPr lang="en-US" sz="2800" dirty="0" err="1"/>
              <a:t>karalius</a:t>
            </a:r>
            <a:r>
              <a:rPr lang="en-US" sz="2800" dirty="0"/>
              <a:t> </a:t>
            </a:r>
            <a:r>
              <a:rPr lang="en-US" sz="2800" dirty="0" err="1"/>
              <a:t>liūdnai</a:t>
            </a:r>
            <a:r>
              <a:rPr lang="en-US" sz="2800" dirty="0"/>
              <a:t> </a:t>
            </a:r>
            <a:r>
              <a:rPr lang="en-US" sz="2800" dirty="0" err="1"/>
              <a:t>pradėjo</a:t>
            </a:r>
            <a:r>
              <a:rPr lang="en-US" sz="2800" dirty="0"/>
              <a:t> </a:t>
            </a:r>
            <a:r>
              <a:rPr lang="en-US" sz="2800" dirty="0" err="1"/>
              <a:t>klausinėti</a:t>
            </a:r>
            <a:r>
              <a:rPr lang="en-US" sz="2800" dirty="0"/>
              <a:t> </a:t>
            </a:r>
            <a:r>
              <a:rPr lang="en-US" sz="2800" dirty="0" err="1"/>
              <a:t>žmogelį</a:t>
            </a:r>
            <a:r>
              <a:rPr lang="en-US" sz="2800" dirty="0"/>
              <a:t>. </a:t>
            </a:r>
            <a:r>
              <a:rPr lang="en-US" sz="2800" dirty="0" err="1"/>
              <a:t>Siūlydamas</a:t>
            </a:r>
            <a:r>
              <a:rPr lang="en-US" sz="2800" dirty="0"/>
              <a:t> </a:t>
            </a:r>
            <a:r>
              <a:rPr lang="en-US" sz="2800" dirty="0" err="1"/>
              <a:t>savo</a:t>
            </a:r>
            <a:r>
              <a:rPr lang="en-US" sz="2800" dirty="0"/>
              <a:t> </a:t>
            </a:r>
            <a:r>
              <a:rPr lang="en-US" sz="2800" dirty="0" err="1"/>
              <a:t>karalystės</a:t>
            </a:r>
            <a:r>
              <a:rPr lang="en-US" sz="2800" dirty="0"/>
              <a:t> </a:t>
            </a:r>
            <a:r>
              <a:rPr lang="en-US" sz="2800" dirty="0" err="1"/>
              <a:t>turtus</a:t>
            </a:r>
            <a:r>
              <a:rPr lang="en-US" sz="2800" dirty="0"/>
              <a:t> </a:t>
            </a:r>
            <a:r>
              <a:rPr lang="en-US" sz="2800" dirty="0" err="1"/>
              <a:t>už</a:t>
            </a:r>
            <a:r>
              <a:rPr lang="en-US" sz="2800" dirty="0"/>
              <a:t> </a:t>
            </a:r>
            <a:r>
              <a:rPr lang="en-US" sz="2800" dirty="0" err="1"/>
              <a:t>paslaptį</a:t>
            </a:r>
            <a:r>
              <a:rPr lang="en-US" sz="2800" dirty="0"/>
              <a:t>, </a:t>
            </a:r>
            <a:r>
              <a:rPr lang="en-US" sz="2800" dirty="0" err="1"/>
              <a:t>kaip</a:t>
            </a:r>
            <a:r>
              <a:rPr lang="en-US" sz="2800" dirty="0"/>
              <a:t> </a:t>
            </a:r>
            <a:r>
              <a:rPr lang="en-US" sz="2800" dirty="0" err="1"/>
              <a:t>tapti</a:t>
            </a:r>
            <a:r>
              <a:rPr lang="en-US" sz="2800" dirty="0"/>
              <a:t> </a:t>
            </a:r>
            <a:r>
              <a:rPr lang="en-US" sz="2800" dirty="0" err="1"/>
              <a:t>sveikesniu</a:t>
            </a:r>
            <a:r>
              <a:rPr lang="en-US" sz="2800" dirty="0"/>
              <a:t>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3639F4-4FCB-4ECF-A4A8-C8D307F3C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320" y="2507405"/>
            <a:ext cx="7112000" cy="349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3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776FB-8215-47E8-9899-19450110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8194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-Gal </a:t>
            </a:r>
            <a:r>
              <a:rPr lang="en-US" sz="2800" dirty="0" err="1"/>
              <a:t>galėtum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man </a:t>
            </a:r>
            <a:r>
              <a:rPr lang="en-US" sz="2800" dirty="0" err="1"/>
              <a:t>padėti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išduoti</a:t>
            </a:r>
            <a:r>
              <a:rPr lang="en-US" sz="2800" dirty="0"/>
              <a:t> </a:t>
            </a:r>
            <a:r>
              <a:rPr lang="en-US" sz="2800" dirty="0" err="1"/>
              <a:t>savo</a:t>
            </a:r>
            <a:r>
              <a:rPr lang="en-US" sz="2800" dirty="0"/>
              <a:t> </a:t>
            </a:r>
            <a:r>
              <a:rPr lang="en-US" sz="2800" dirty="0" err="1"/>
              <a:t>sveikatos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stipraus</a:t>
            </a:r>
            <a:r>
              <a:rPr lang="en-US" sz="2800" dirty="0"/>
              <a:t> </a:t>
            </a:r>
            <a:r>
              <a:rPr lang="en-US" sz="2800" dirty="0" err="1"/>
              <a:t>kūno</a:t>
            </a:r>
            <a:r>
              <a:rPr lang="en-US" sz="2800" dirty="0"/>
              <a:t> </a:t>
            </a:r>
            <a:r>
              <a:rPr lang="en-US" sz="2800" dirty="0" err="1"/>
              <a:t>paslaptį</a:t>
            </a:r>
            <a:r>
              <a:rPr lang="en-US" sz="2800" dirty="0"/>
              <a:t>?</a:t>
            </a:r>
            <a:br>
              <a:rPr lang="en-US" sz="2800" dirty="0"/>
            </a:br>
            <a:r>
              <a:rPr lang="en-US" sz="2800" dirty="0" err="1"/>
              <a:t>Keliauninkas</a:t>
            </a:r>
            <a:r>
              <a:rPr lang="en-US" sz="2800" dirty="0"/>
              <a:t> </a:t>
            </a:r>
            <a:r>
              <a:rPr lang="en-US" sz="2800" dirty="0" err="1"/>
              <a:t>nusipšypsojo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maloniai</a:t>
            </a:r>
            <a:r>
              <a:rPr lang="en-US" sz="2800" dirty="0"/>
              <a:t> </a:t>
            </a:r>
            <a:r>
              <a:rPr lang="en-US" sz="2800" dirty="0" err="1"/>
              <a:t>tarė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Čia</a:t>
            </a:r>
            <a:r>
              <a:rPr lang="en-US" sz="2800" dirty="0"/>
              <a:t> </a:t>
            </a:r>
            <a:r>
              <a:rPr lang="en-US" sz="2800" dirty="0" err="1"/>
              <a:t>paslapties</a:t>
            </a:r>
            <a:r>
              <a:rPr lang="en-US" sz="2800" dirty="0"/>
              <a:t> </a:t>
            </a:r>
            <a:r>
              <a:rPr lang="en-US" sz="2800" dirty="0" err="1"/>
              <a:t>visai</a:t>
            </a:r>
            <a:r>
              <a:rPr lang="en-US" sz="2800" dirty="0"/>
              <a:t> </a:t>
            </a:r>
            <a:r>
              <a:rPr lang="en-US" sz="2800" dirty="0" err="1"/>
              <a:t>nėra</a:t>
            </a:r>
            <a:r>
              <a:rPr lang="en-US" sz="2800" dirty="0"/>
              <a:t>, </a:t>
            </a:r>
            <a:r>
              <a:rPr lang="en-US" sz="2800" dirty="0" err="1"/>
              <a:t>turtų</a:t>
            </a:r>
            <a:r>
              <a:rPr lang="en-US" sz="2800" dirty="0"/>
              <a:t> </a:t>
            </a:r>
            <a:r>
              <a:rPr lang="en-US" sz="2800" dirty="0" err="1"/>
              <a:t>nereikia</a:t>
            </a:r>
            <a:r>
              <a:rPr lang="en-US" sz="2800" dirty="0"/>
              <a:t>, o </a:t>
            </a:r>
            <a:r>
              <a:rPr lang="en-US" sz="2800" dirty="0" err="1"/>
              <a:t>reikia</a:t>
            </a:r>
            <a:r>
              <a:rPr lang="en-US" sz="2800" dirty="0"/>
              <a:t> </a:t>
            </a:r>
            <a:r>
              <a:rPr lang="en-US" sz="2800" dirty="0" err="1"/>
              <a:t>būti</a:t>
            </a:r>
            <a:r>
              <a:rPr lang="en-US" sz="2800" dirty="0"/>
              <a:t> </a:t>
            </a:r>
            <a:r>
              <a:rPr lang="en-US" sz="2800" dirty="0" err="1"/>
              <a:t>linksmam</a:t>
            </a:r>
            <a:r>
              <a:rPr lang="en-US" sz="2800" dirty="0"/>
              <a:t>, </a:t>
            </a:r>
            <a:r>
              <a:rPr lang="en-US" sz="2800" dirty="0" err="1"/>
              <a:t>sveikai</a:t>
            </a:r>
            <a:r>
              <a:rPr lang="en-US" sz="2800" dirty="0"/>
              <a:t> </a:t>
            </a:r>
            <a:r>
              <a:rPr lang="en-US" sz="2800" dirty="0" err="1"/>
              <a:t>maitintis</a:t>
            </a:r>
            <a:r>
              <a:rPr lang="en-US" sz="2800" dirty="0"/>
              <a:t>, </a:t>
            </a:r>
            <a:r>
              <a:rPr lang="en-US" sz="2800" dirty="0" err="1"/>
              <a:t>valgyti</a:t>
            </a:r>
            <a:r>
              <a:rPr lang="en-US" sz="2800" dirty="0"/>
              <a:t> </a:t>
            </a:r>
            <a:r>
              <a:rPr lang="en-US" sz="2800" dirty="0" err="1"/>
              <a:t>daug</a:t>
            </a:r>
            <a:r>
              <a:rPr lang="en-US" sz="2800" dirty="0"/>
              <a:t> </a:t>
            </a:r>
            <a:r>
              <a:rPr lang="en-US" sz="2800" dirty="0" err="1"/>
              <a:t>daržovių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vaisių</a:t>
            </a:r>
            <a:r>
              <a:rPr lang="en-US" sz="2800" dirty="0"/>
              <a:t>, </a:t>
            </a:r>
            <a:r>
              <a:rPr lang="en-US" sz="2800" dirty="0" err="1"/>
              <a:t>gerti</a:t>
            </a:r>
            <a:r>
              <a:rPr lang="en-US" sz="2800" dirty="0"/>
              <a:t> </a:t>
            </a:r>
            <a:r>
              <a:rPr lang="en-US" sz="2800" dirty="0" err="1"/>
              <a:t>daug</a:t>
            </a:r>
            <a:r>
              <a:rPr lang="en-US" sz="2800" dirty="0"/>
              <a:t> </a:t>
            </a:r>
            <a:r>
              <a:rPr lang="en-US" sz="2800" dirty="0" err="1"/>
              <a:t>vandens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mankštintis</a:t>
            </a:r>
            <a:r>
              <a:rPr lang="en-US" sz="2800" dirty="0"/>
              <a:t>. </a:t>
            </a:r>
            <a:br>
              <a:rPr lang="en-US" sz="2800" dirty="0"/>
            </a:br>
            <a:r>
              <a:rPr lang="en-US" sz="2800" dirty="0"/>
              <a:t>Tik SVEIKAME KŪNE – SVEIKA SIELA.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85FD5-00D5-4E75-9C90-166B1AF7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58640"/>
            <a:ext cx="8596668" cy="16827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41827D-078C-49B5-8C78-DBA45D8B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3401681"/>
            <a:ext cx="815848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7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9789-5FE8-4678-9FD3-D404EB369918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n-US" sz="2800" dirty="0" err="1"/>
              <a:t>Karalius</a:t>
            </a:r>
            <a:r>
              <a:rPr lang="en-US" sz="2800" dirty="0"/>
              <a:t> </a:t>
            </a:r>
            <a:r>
              <a:rPr lang="en-US" sz="2800" dirty="0" err="1"/>
              <a:t>paklausė</a:t>
            </a:r>
            <a:r>
              <a:rPr lang="en-US" sz="2800" dirty="0"/>
              <a:t> </a:t>
            </a:r>
            <a:r>
              <a:rPr lang="en-US" sz="2800" dirty="0" err="1"/>
              <a:t>patarimo</a:t>
            </a:r>
            <a:r>
              <a:rPr lang="en-US" sz="2800" dirty="0"/>
              <a:t>. </a:t>
            </a:r>
            <a:r>
              <a:rPr lang="en-US" sz="2800" dirty="0" err="1"/>
              <a:t>Priėmė</a:t>
            </a:r>
            <a:r>
              <a:rPr lang="en-US" sz="2800" dirty="0"/>
              <a:t> </a:t>
            </a:r>
            <a:r>
              <a:rPr lang="en-US" sz="2800" dirty="0" err="1"/>
              <a:t>nutarimą</a:t>
            </a:r>
            <a:r>
              <a:rPr lang="en-US" sz="2800" dirty="0"/>
              <a:t>, </a:t>
            </a:r>
            <a:r>
              <a:rPr lang="en-US" sz="2800" dirty="0" err="1"/>
              <a:t>kad</a:t>
            </a:r>
            <a:r>
              <a:rPr lang="en-US" sz="2800" dirty="0"/>
              <a:t> </a:t>
            </a:r>
            <a:r>
              <a:rPr lang="en-US" sz="2800" dirty="0" err="1"/>
              <a:t>visi</a:t>
            </a:r>
            <a:r>
              <a:rPr lang="en-US" sz="2800" dirty="0"/>
              <a:t> jo </a:t>
            </a:r>
            <a:r>
              <a:rPr lang="en-US" sz="2800" dirty="0" err="1"/>
              <a:t>karalystės</a:t>
            </a:r>
            <a:r>
              <a:rPr lang="en-US" sz="2800" dirty="0"/>
              <a:t> </a:t>
            </a:r>
            <a:r>
              <a:rPr lang="en-US" sz="2800" dirty="0" err="1"/>
              <a:t>žmonės</a:t>
            </a:r>
            <a:r>
              <a:rPr lang="en-US" sz="2800" dirty="0"/>
              <a:t> </a:t>
            </a:r>
            <a:r>
              <a:rPr lang="en-US" sz="2800" dirty="0" err="1"/>
              <a:t>šypsotusi</a:t>
            </a:r>
            <a:r>
              <a:rPr lang="en-US" sz="2800" dirty="0"/>
              <a:t>, </a:t>
            </a:r>
            <a:r>
              <a:rPr lang="en-US" sz="2800" dirty="0" err="1"/>
              <a:t>mankštintusi</a:t>
            </a:r>
            <a:r>
              <a:rPr lang="en-US" sz="2800" dirty="0"/>
              <a:t>, </a:t>
            </a:r>
            <a:r>
              <a:rPr lang="en-US" sz="2800" dirty="0" err="1"/>
              <a:t>valgytų</a:t>
            </a:r>
            <a:r>
              <a:rPr lang="en-US" sz="2800" dirty="0"/>
              <a:t> </a:t>
            </a:r>
            <a:r>
              <a:rPr lang="en-US" sz="2800" dirty="0" err="1"/>
              <a:t>daug</a:t>
            </a:r>
            <a:r>
              <a:rPr lang="en-US" sz="2800" dirty="0"/>
              <a:t> </a:t>
            </a:r>
            <a:r>
              <a:rPr lang="en-US" sz="2800" dirty="0" err="1"/>
              <a:t>vaisių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daržovių</a:t>
            </a:r>
            <a:r>
              <a:rPr lang="en-US" sz="2800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B30564-6F71-4790-AF40-FAD7D60A6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054" y="2521109"/>
            <a:ext cx="4512786" cy="44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8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C70F-AFBD-4636-8866-6CF4AC1E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Valdovas</a:t>
            </a:r>
            <a:r>
              <a:rPr lang="en-US" sz="2800" dirty="0"/>
              <a:t> </a:t>
            </a:r>
            <a:r>
              <a:rPr lang="en-US" sz="2800" dirty="0" err="1"/>
              <a:t>sekti</a:t>
            </a:r>
            <a:r>
              <a:rPr lang="en-US" sz="2800" dirty="0"/>
              <a:t> </a:t>
            </a:r>
            <a:r>
              <a:rPr lang="en-US" sz="2800" dirty="0" err="1"/>
              <a:t>geru</a:t>
            </a:r>
            <a:r>
              <a:rPr lang="en-US" sz="2800" dirty="0"/>
              <a:t> </a:t>
            </a:r>
            <a:r>
              <a:rPr lang="en-US" sz="2800" dirty="0" err="1"/>
              <a:t>pavyzdžiu</a:t>
            </a:r>
            <a:r>
              <a:rPr lang="en-US" sz="2800" dirty="0"/>
              <a:t> </a:t>
            </a:r>
            <a:r>
              <a:rPr lang="en-US" sz="2800" dirty="0" err="1"/>
              <a:t>pradėjo</a:t>
            </a:r>
            <a:r>
              <a:rPr lang="en-US" sz="2800" dirty="0"/>
              <a:t> </a:t>
            </a:r>
            <a:r>
              <a:rPr lang="en-US" sz="2800" dirty="0" err="1"/>
              <a:t>pirmasis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 err="1"/>
              <a:t>Visą</a:t>
            </a:r>
            <a:r>
              <a:rPr lang="en-US" sz="2800" dirty="0"/>
              <a:t> </a:t>
            </a:r>
            <a:r>
              <a:rPr lang="en-US" sz="2800" dirty="0" err="1"/>
              <a:t>karalystę</a:t>
            </a:r>
            <a:r>
              <a:rPr lang="en-US" sz="2800" dirty="0"/>
              <a:t> </a:t>
            </a:r>
            <a:r>
              <a:rPr lang="en-US" sz="2800" dirty="0" err="1"/>
              <a:t>apsodino</a:t>
            </a:r>
            <a:r>
              <a:rPr lang="en-US" sz="2800" dirty="0"/>
              <a:t> </a:t>
            </a:r>
            <a:r>
              <a:rPr lang="en-US" sz="2800" dirty="0" err="1"/>
              <a:t>gražiomis</a:t>
            </a:r>
            <a:r>
              <a:rPr lang="en-US" sz="2800" dirty="0"/>
              <a:t> </a:t>
            </a:r>
            <a:r>
              <a:rPr lang="en-US" sz="2800" dirty="0" err="1"/>
              <a:t>gėlėmis</a:t>
            </a:r>
            <a:r>
              <a:rPr lang="en-US" sz="2800" dirty="0"/>
              <a:t>, </a:t>
            </a:r>
            <a:r>
              <a:rPr lang="en-US" sz="2800" dirty="0" err="1"/>
              <a:t>vaismedžiais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daržovių</a:t>
            </a:r>
            <a:r>
              <a:rPr lang="en-US" sz="2800" dirty="0"/>
              <a:t> </a:t>
            </a:r>
            <a:r>
              <a:rPr lang="en-US" sz="2800" dirty="0" err="1"/>
              <a:t>sodais.Pradėjo</a:t>
            </a:r>
            <a:r>
              <a:rPr lang="en-US" sz="2800" dirty="0"/>
              <a:t> </a:t>
            </a:r>
            <a:r>
              <a:rPr lang="en-US" sz="2800" dirty="0" err="1"/>
              <a:t>padėti</a:t>
            </a:r>
            <a:r>
              <a:rPr lang="en-US" sz="2800" dirty="0"/>
              <a:t> </a:t>
            </a:r>
            <a:r>
              <a:rPr lang="en-US" sz="2800" dirty="0" err="1"/>
              <a:t>sodininkui</a:t>
            </a:r>
            <a:r>
              <a:rPr lang="en-US" sz="2800" dirty="0"/>
              <a:t> </a:t>
            </a:r>
            <a:r>
              <a:rPr lang="en-US" sz="2800" dirty="0" err="1"/>
              <a:t>prižiūrėti</a:t>
            </a:r>
            <a:r>
              <a:rPr lang="en-US" sz="2800" dirty="0"/>
              <a:t> </a:t>
            </a:r>
            <a:r>
              <a:rPr lang="en-US" sz="2800" dirty="0" err="1"/>
              <a:t>sodo</a:t>
            </a:r>
            <a:r>
              <a:rPr lang="en-US" sz="2800" dirty="0"/>
              <a:t> </a:t>
            </a:r>
            <a:r>
              <a:rPr lang="en-US" sz="2800" dirty="0" err="1"/>
              <a:t>augmeniją</a:t>
            </a:r>
            <a:r>
              <a:rPr lang="en-US" sz="2800" dirty="0"/>
              <a:t>, </a:t>
            </a:r>
            <a:r>
              <a:rPr lang="en-US" sz="2800" dirty="0" err="1"/>
              <a:t>valgyti</a:t>
            </a:r>
            <a:r>
              <a:rPr lang="en-US" sz="2800" dirty="0"/>
              <a:t> </a:t>
            </a:r>
            <a:r>
              <a:rPr lang="en-US" sz="2800" dirty="0" err="1"/>
              <a:t>užaugintas</a:t>
            </a:r>
            <a:r>
              <a:rPr lang="en-US" sz="2800" dirty="0"/>
              <a:t> </a:t>
            </a:r>
            <a:r>
              <a:rPr lang="en-US" sz="2800" dirty="0" err="1"/>
              <a:t>daržoves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vaisius</a:t>
            </a:r>
            <a:r>
              <a:rPr lang="en-US" sz="2800" dirty="0"/>
              <a:t>, </a:t>
            </a:r>
            <a:r>
              <a:rPr lang="en-US" sz="2800" dirty="0" err="1"/>
              <a:t>daug</a:t>
            </a:r>
            <a:r>
              <a:rPr lang="en-US" sz="2800" dirty="0"/>
              <a:t> </a:t>
            </a:r>
            <a:r>
              <a:rPr lang="en-US" sz="2800" dirty="0" err="1"/>
              <a:t>judėti</a:t>
            </a:r>
            <a:r>
              <a:rPr lang="en-US" sz="2800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DBBFF4-63D1-4C48-964C-ACA4BC95C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057" y="2160588"/>
            <a:ext cx="4898143" cy="44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657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301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Projektas “Sveikata visus metus 2022”</vt:lpstr>
      <vt:lpstr>Vasario mėnesio iššūkis:  “Sveikas vargšas turtingesnis už ligotą karalių”</vt:lpstr>
      <vt:lpstr>Seniai ,seniai, kai dar pasaulyje nebuvo įsigaliojusi monarhija gyveno labia turtingas karalius. Jis turėjo viską ko norėjo: didingą karalystę, daug turtų, bet neturėjo vieno dalyko, kurio labia troško. Tai buvo – SVEIKATA.</vt:lpstr>
      <vt:lpstr>Karalius buvo liūdnas ,pasiligojęs ir nežinojo ką reikia daryti, kad būtų pilnas sveikatos ir jėgų.</vt:lpstr>
      <vt:lpstr>Valdovas prisiminė, kad į karalystę priėmė paklydusį keliautoją, kuris buvo tvirtas, linksmas ir labai sveikas.</vt:lpstr>
      <vt:lpstr>Pasikvietęs keliauninką į slaptą kambarėlį karalius liūdnai pradėjo klausinėti žmogelį. Siūlydamas savo karalystės turtus už paslaptį, kaip tapti sveikesniu. </vt:lpstr>
      <vt:lpstr>-Gal galėtum tu man padėti ir išduoti savo sveikatos ir stipraus kūno paslaptį? Keliauninkas nusipšypsojo ir maloniai tarė: - Čia paslapties visai nėra, turtų nereikia, o reikia būti linksmam, sveikai maitintis, valgyti daug daržovių ir vaisių, gerti daug vandens ir mankštintis.  Tik SVEIKAME KŪNE – SVEIKA SIELA.   </vt:lpstr>
      <vt:lpstr>Karalius paklausė patarimo. Priėmė nutarimą, kad visi jo karalystės žmonės šypsotusi, mankštintusi, valgytų daug vaisių ir daržovių.</vt:lpstr>
      <vt:lpstr>Valdovas sekti geru pavyzdžiu pradėjo pirmasis. Visą karalystę apsodino gražiomis gėlėmis, vaismedžiais ir daržovių sodais.Pradėjo padėti sodininkui prižiūrėti sodo augmeniją, valgyti užaugintas daržoves ir vaisius, daug judėti.</vt:lpstr>
      <vt:lpstr>Pats nepastebėjo, kaip tavo linksmesnis, sveikesnis, lieknesnis. Visus savo turtus iškeitė į patį gražiausią sodą visame pasaulyje. Ir tapo Sveikiausios karalystės linksmiausiu, sveikiausiu ir geriausiu valdovu.</vt:lpstr>
      <vt:lpstr>Nuo šiol karalystėje klestėjo  SVEIKATA GĖRIS ŠYPSENA!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Projektas “Sveikata visus metus 2022”</dc:title>
  <dc:creator>37061586116</dc:creator>
  <cp:lastModifiedBy>37061586116</cp:lastModifiedBy>
  <cp:revision>7</cp:revision>
  <dcterms:created xsi:type="dcterms:W3CDTF">2022-02-17T13:45:25Z</dcterms:created>
  <dcterms:modified xsi:type="dcterms:W3CDTF">2022-02-20T16:28:07Z</dcterms:modified>
</cp:coreProperties>
</file>