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20" r:id="rId4"/>
  </p:sldMasterIdLst>
  <p:notesMasterIdLst>
    <p:notesMasterId r:id="rId23"/>
  </p:notesMasterIdLst>
  <p:handoutMasterIdLst>
    <p:handoutMasterId r:id="rId24"/>
  </p:handoutMasterIdLst>
  <p:sldIdLst>
    <p:sldId id="256" r:id="rId5"/>
    <p:sldId id="261" r:id="rId6"/>
    <p:sldId id="278" r:id="rId7"/>
    <p:sldId id="270" r:id="rId8"/>
    <p:sldId id="271" r:id="rId9"/>
    <p:sldId id="268" r:id="rId10"/>
    <p:sldId id="280" r:id="rId11"/>
    <p:sldId id="262" r:id="rId12"/>
    <p:sldId id="264" r:id="rId13"/>
    <p:sldId id="284" r:id="rId14"/>
    <p:sldId id="263" r:id="rId15"/>
    <p:sldId id="286" r:id="rId16"/>
    <p:sldId id="273" r:id="rId17"/>
    <p:sldId id="276" r:id="rId18"/>
    <p:sldId id="274" r:id="rId19"/>
    <p:sldId id="272" r:id="rId20"/>
    <p:sldId id="281" r:id="rId21"/>
    <p:sldId id="285" r:id="rId22"/>
  </p:sldIdLst>
  <p:sldSz cx="12192000" cy="6858000"/>
  <p:notesSz cx="6858000" cy="9144000"/>
  <p:defaultTextStyle>
    <a:defPPr rtl="0">
      <a:defRPr lang="lt-l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ius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706"/>
    <a:srgbClr val="04291F"/>
    <a:srgbClr val="D2E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>
            <a:extLst>
              <a:ext uri="{FF2B5EF4-FFF2-40B4-BE49-F238E27FC236}">
                <a16:creationId xmlns:a16="http://schemas.microsoft.com/office/drawing/2014/main" id="{CBFE70EF-84D5-474D-8D6E-49745F8163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1EAE2A6B-E7E1-45D2-ACFB-612FF13661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7C003-1C5B-4509-8827-9CBF689C8E5A}" type="datetimeFigureOut">
              <a:rPr lang="lt-LT" smtClean="0"/>
              <a:t>2021-05-01</a:t>
            </a:fld>
            <a:endParaRPr lang="lt-LT" dirty="0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C772BE3B-4293-41B0-9F48-B6BB2033EA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F40740B-BC19-4FBD-9C74-04921FDFED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3CE42-22AD-44EA-ABD1-847D53B0F97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19550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739C1-40EF-4173-B5C5-742A09223345}" type="datetimeFigureOut">
              <a:rPr lang="lt-LT" smtClean="0"/>
              <a:t>2021-05-01</a:t>
            </a:fld>
            <a:endParaRPr lang="lt-LT" dirty="0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 dirty="0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dirty="0"/>
              <a:t>Redaguokite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310A4-737A-4D6D-908E-B16516E63AB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5076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310A4-737A-4D6D-908E-B16516E63AB3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4771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d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tačiakampis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8" name="7 stačiakampis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" name="1 pavadinimas"/>
          <p:cNvSpPr>
            <a:spLocks noGrp="1"/>
          </p:cNvSpPr>
          <p:nvPr>
            <p:ph type="ctrTitle" hasCustomPrompt="1"/>
          </p:nvPr>
        </p:nvSpPr>
        <p:spPr>
          <a:xfrm>
            <a:off x="2611808" y="3428998"/>
            <a:ext cx="5518066" cy="2268559"/>
          </a:xfrm>
        </p:spPr>
        <p:txBody>
          <a:bodyPr rtlCol="0" anchor="t">
            <a:normAutofit/>
          </a:bodyPr>
          <a:lstStyle>
            <a:lvl1pPr algn="r">
              <a:defRPr sz="6000"/>
            </a:lvl1pPr>
          </a:lstStyle>
          <a:p>
            <a:pPr rtl="0"/>
            <a:r>
              <a:rPr lang="lt-LT"/>
              <a:t>Spustelėkite, jei norite redaguoti ruošinio pavadinimo stilių</a:t>
            </a:r>
            <a:endParaRPr lang="lt-LT" dirty="0"/>
          </a:p>
        </p:txBody>
      </p:sp>
      <p:sp>
        <p:nvSpPr>
          <p:cNvPr id="3" name="2 paantraštė"/>
          <p:cNvSpPr>
            <a:spLocks noGrp="1"/>
          </p:cNvSpPr>
          <p:nvPr>
            <p:ph type="subTitle" idx="1" hasCustomPrompt="1"/>
          </p:nvPr>
        </p:nvSpPr>
        <p:spPr>
          <a:xfrm>
            <a:off x="2772274" y="2268786"/>
            <a:ext cx="5357600" cy="1160213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lt-LT"/>
              <a:t>Spustelėję redaguokite šablono paantraštės stilių</a:t>
            </a:r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BB1695-A834-4514-909D-37E1A34E8864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Ins="45720"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13" name="12 teksto laukas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lt-LT" sz="24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59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stačiakampis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15" name="14 stačiakampis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9" name="8 teksto laukas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lt-LT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2611808" y="808056"/>
            <a:ext cx="7954091" cy="1077229"/>
          </a:xfrm>
        </p:spPr>
        <p:txBody>
          <a:bodyPr rtlCol="0"/>
          <a:lstStyle/>
          <a:p>
            <a:pPr rtl="0"/>
            <a:r>
              <a:rPr lang="lt-LT"/>
              <a:t>Spustelėkite, jei norite redaguoti ruošinio pavadinimo stilių</a:t>
            </a:r>
            <a:endParaRPr lang="lt-LT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2D3AD9-E17E-429C-898C-654D8DF0C2EF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3923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stačiakampis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16" name="15 stačiakampis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9" name="8 teksto laukas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lt-LT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1 vertikalus pavadinimas"/>
          <p:cNvSpPr>
            <a:spLocks noGrp="1"/>
          </p:cNvSpPr>
          <p:nvPr>
            <p:ph type="title" orient="vert" hasCustomPrompt="1"/>
          </p:nvPr>
        </p:nvSpPr>
        <p:spPr>
          <a:xfrm>
            <a:off x="9239380" y="805818"/>
            <a:ext cx="1326519" cy="5244126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lt-LT"/>
              <a:t>Spustelėkite, jei norite redaguoti ruošinio pavadinimo stilių</a:t>
            </a:r>
            <a:endParaRPr lang="lt-LT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 hasCustomPrompt="1"/>
          </p:nvPr>
        </p:nvSpPr>
        <p:spPr>
          <a:xfrm>
            <a:off x="2608751" y="970410"/>
            <a:ext cx="6466903" cy="5079534"/>
          </a:xfrm>
        </p:spPr>
        <p:txBody>
          <a:bodyPr vert="eaVert"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2D8172-C688-46F8-B1F7-DE3D906AE7E9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3004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stačiakampis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9" name="8 stačiakampis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t-LT"/>
              <a:t>Spustelėkite, jei norite redaguoti ruošinio pavadinimo stilių</a:t>
            </a:r>
            <a:endParaRPr lang="lt-LT" dirty="0"/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F41C04-C01D-4DBD-8FB0-1626A8B05935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7" name="6 teksto laukas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lt-LT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3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stačiakampis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5" name="24 stačiakampis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11" name="10 teksto laukas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lt-LT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2609873" y="3147254"/>
            <a:ext cx="7956560" cy="1424746"/>
          </a:xfrm>
        </p:spPr>
        <p:txBody>
          <a:bodyPr rtlCol="0" anchor="t">
            <a:normAutofit/>
          </a:bodyPr>
          <a:lstStyle>
            <a:lvl1pPr algn="r">
              <a:defRPr sz="3200"/>
            </a:lvl1pPr>
          </a:lstStyle>
          <a:p>
            <a:pPr rtl="0"/>
            <a:r>
              <a:rPr lang="lt-LT"/>
              <a:t>Spustelėkite, jei norite redaguoti ruošinio pavadinimo stilių</a:t>
            </a:r>
            <a:endParaRPr lang="lt-LT" dirty="0"/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 hasCustomPrompt="1"/>
          </p:nvPr>
        </p:nvSpPr>
        <p:spPr>
          <a:xfrm>
            <a:off x="2773968" y="2268786"/>
            <a:ext cx="7791931" cy="878468"/>
          </a:xfrm>
        </p:spPr>
        <p:txBody>
          <a:bodyPr tIns="0" rtlCol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/>
              <a:t>Redaguoti šablono teksto stilius</a:t>
            </a:r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E71419-62C1-44F3-9FF7-682A0763CA7B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4809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stačiakampis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7" name="26 stačiakampis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2609873" y="805817"/>
            <a:ext cx="7950984" cy="1081705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sz="half" idx="1" hasCustomPrompt="1"/>
          </p:nvPr>
        </p:nvSpPr>
        <p:spPr>
          <a:xfrm>
            <a:off x="2605374" y="2052116"/>
            <a:ext cx="3891960" cy="3997828"/>
          </a:xfrm>
        </p:spPr>
        <p:txBody>
          <a:bodyPr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 hasCustomPrompt="1"/>
          </p:nvPr>
        </p:nvSpPr>
        <p:spPr>
          <a:xfrm>
            <a:off x="6666636" y="2052114"/>
            <a:ext cx="3894222" cy="3997829"/>
          </a:xfrm>
        </p:spPr>
        <p:txBody>
          <a:bodyPr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63C492-E8BA-477D-8DB6-95CEE9C31193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10" name="9 teksto laukas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lt-LT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0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stačiakampis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1" name="20 stačiakampis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12" name="11 teksto laukas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lt-LT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2609873" y="805818"/>
            <a:ext cx="7956560" cy="1078348"/>
          </a:xfrm>
        </p:spPr>
        <p:txBody>
          <a:bodyPr rtlCol="0"/>
          <a:lstStyle/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 hasCustomPrompt="1"/>
          </p:nvPr>
        </p:nvSpPr>
        <p:spPr>
          <a:xfrm>
            <a:off x="2609285" y="2052115"/>
            <a:ext cx="3896467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/>
              <a:t>Redaguoti šablono teksto stilius</a:t>
            </a:r>
            <a:endParaRPr lang="lt-LT" dirty="0"/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 hasCustomPrompt="1"/>
          </p:nvPr>
        </p:nvSpPr>
        <p:spPr>
          <a:xfrm>
            <a:off x="2609285" y="2851331"/>
            <a:ext cx="3893623" cy="3071434"/>
          </a:xfrm>
        </p:spPr>
        <p:txBody>
          <a:bodyPr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5" name="4 teksto vietos rezervavimo ženklas"/>
          <p:cNvSpPr>
            <a:spLocks noGrp="1"/>
          </p:cNvSpPr>
          <p:nvPr>
            <p:ph type="body" sz="quarter" idx="3" hasCustomPrompt="1"/>
          </p:nvPr>
        </p:nvSpPr>
        <p:spPr>
          <a:xfrm>
            <a:off x="6666634" y="2052115"/>
            <a:ext cx="3899798" cy="713818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/>
              <a:t>Redaguoti šablono teksto stilius</a:t>
            </a:r>
            <a:endParaRPr lang="lt-LT" dirty="0"/>
          </a:p>
        </p:txBody>
      </p:sp>
      <p:sp>
        <p:nvSpPr>
          <p:cNvPr id="6" name="5 turinio vietos rezervavimo ženklas"/>
          <p:cNvSpPr>
            <a:spLocks noGrp="1"/>
          </p:cNvSpPr>
          <p:nvPr>
            <p:ph sz="quarter" idx="4" hasCustomPrompt="1"/>
          </p:nvPr>
        </p:nvSpPr>
        <p:spPr>
          <a:xfrm>
            <a:off x="6666635" y="2851331"/>
            <a:ext cx="3899798" cy="3071434"/>
          </a:xfrm>
        </p:spPr>
        <p:txBody>
          <a:bodyPr rtlCol="0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7" name="6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C25BDC-6154-4F41-BD47-954101146F9F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8" name="7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9" name="8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0307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tačiakampis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14" name="13 stačiakampis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t-LT"/>
              <a:t>Spustelėkite, jei norite redaguoti ruošinio pavadinimo stilių</a:t>
            </a:r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BE839F-216D-419D-9EFD-AA0C783FAE91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8" name="7 teksto laukas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lt-LT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5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stačiakampis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13" name="12 stačiakampis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" name="1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F9AC55-DA52-4798-95EC-F50A5B1438BD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3" name="2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4" name="3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29019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stačiakampis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6" name="25 stačiakampis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10" name="9 teksto laukas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lt-LT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970323" y="1282451"/>
            <a:ext cx="2664361" cy="1903241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lt-LT"/>
              <a:t>Spustelėkite, jei norite redaguoti ruošinio pavadinimo stilių</a:t>
            </a:r>
            <a:endParaRPr lang="lt-LT" dirty="0"/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 hasCustomPrompt="1"/>
          </p:nvPr>
        </p:nvSpPr>
        <p:spPr>
          <a:xfrm>
            <a:off x="5120154" y="805818"/>
            <a:ext cx="5446278" cy="5244126"/>
          </a:xfrm>
        </p:spPr>
        <p:txBody>
          <a:bodyPr rtlCol="0" anchor="ctr"/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 hasCustomPrompt="1"/>
          </p:nvPr>
        </p:nvSpPr>
        <p:spPr>
          <a:xfrm>
            <a:off x="1970322" y="3186154"/>
            <a:ext cx="2664361" cy="2386397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t-LT"/>
              <a:t>Redaguoti šablono teksto stilius</a:t>
            </a:r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DCD40D-31C8-4B8F-A81A-6E0C5C428AF5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6972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stačiakampis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0" name="19 stačiakampis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3" name="2 paveikslėlio vietos rezervavimo ženklas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lt-LT"/>
              <a:t>Spustelėkite piktogramą, kad įtrauktumėte paveikslėlį</a:t>
            </a:r>
            <a:endParaRPr lang="lt-LT" dirty="0"/>
          </a:p>
        </p:txBody>
      </p:sp>
      <p:sp>
        <p:nvSpPr>
          <p:cNvPr id="10" name="9 teksto laukas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lt-LT" sz="18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971241" y="1282452"/>
            <a:ext cx="3970986" cy="1900473"/>
          </a:xfrm>
        </p:spPr>
        <p:txBody>
          <a:bodyPr rtlCol="0" anchor="b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lt-LT"/>
              <a:t>Spustelėkite, jei norite redaguoti ruošinio pavadinimo stilių</a:t>
            </a:r>
            <a:endParaRPr lang="lt-LT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 hasCustomPrompt="1"/>
          </p:nvPr>
        </p:nvSpPr>
        <p:spPr>
          <a:xfrm>
            <a:off x="1970322" y="3182928"/>
            <a:ext cx="3971874" cy="2386394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t-LT"/>
              <a:t>Redaguoti šablono teksto stilius</a:t>
            </a:r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0E02E9-1467-44A8-9F5C-40FBF1E40FB4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6721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7 paveikslėli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14 paveikslėli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7 stačiakampis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  <p:sp>
        <p:nvSpPr>
          <p:cNvPr id="2" name="1 pavadinimo vietos rezervavimo ženklas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/>
              <a:t>Redaguoti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</a:p>
          <a:p>
            <a:pPr lvl="5" rtl="0"/>
            <a:r>
              <a:rPr lang="lt-LT"/>
              <a:t>Šeštas lygis</a:t>
            </a:r>
          </a:p>
          <a:p>
            <a:pPr lvl="6" rtl="0"/>
            <a:r>
              <a:rPr lang="lt-LT"/>
              <a:t>Septintas lygis</a:t>
            </a:r>
          </a:p>
          <a:p>
            <a:pPr lvl="7" rtl="0"/>
            <a:r>
              <a:rPr lang="lt-LT"/>
              <a:t>Aštuntas lygis</a:t>
            </a:r>
          </a:p>
          <a:p>
            <a:pPr lvl="8" rtl="0"/>
            <a:r>
              <a:rPr lang="lt-LT"/>
              <a:t>Devintas lygis</a:t>
            </a:r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fld id="{AFEC7104-011E-4435-9AEF-F5E36C5FB63F}" type="datetime1">
              <a:rPr lang="lt-LT" smtClean="0"/>
              <a:t>2021-05-01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lt-LT"/>
              <a:t>
              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57" name="56 stačiakampis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03030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7.mp4"/><Relationship Id="rId7" Type="http://schemas.openxmlformats.org/officeDocument/2006/relationships/image" Target="../media/image2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2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26 stačiakampis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t-LT" dirty="0"/>
          </a:p>
        </p:txBody>
      </p:sp>
      <p:pic>
        <p:nvPicPr>
          <p:cNvPr id="29" name="28 paveikslėlis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30 paveikslėlis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32 stačiakampis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t-LT" dirty="0"/>
          </a:p>
        </p:txBody>
      </p:sp>
      <p:sp>
        <p:nvSpPr>
          <p:cNvPr id="35" name="34 stačiakampis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t-LT" dirty="0"/>
          </a:p>
        </p:txBody>
      </p:sp>
      <p:sp>
        <p:nvSpPr>
          <p:cNvPr id="2" name="1 pavadinimas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235" y="5263241"/>
            <a:ext cx="9566957" cy="883524"/>
          </a:xfrm>
          <a:prstGeom prst="parallelogram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</p:spPr>
        <p:txBody>
          <a:bodyPr wrap="none" lIns="0" rIns="0" rtlCol="0">
            <a:noAutofit/>
          </a:bodyPr>
          <a:lstStyle/>
          <a:p>
            <a:pPr rtl="0"/>
            <a:r>
              <a:rPr lang="lt-LT" sz="3900" dirty="0" smtClean="0">
                <a:solidFill>
                  <a:srgbClr val="096706"/>
                </a:solidFill>
              </a:rPr>
              <a:t>„Vyturiukai“</a:t>
            </a:r>
            <a:endParaRPr lang="lt-LT" sz="3900" dirty="0">
              <a:solidFill>
                <a:srgbClr val="096706"/>
              </a:solidFill>
            </a:endParaRPr>
          </a:p>
        </p:txBody>
      </p:sp>
      <p:sp>
        <p:nvSpPr>
          <p:cNvPr id="3" name="2 paantraštė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6811" y="4380411"/>
            <a:ext cx="8255726" cy="957943"/>
          </a:xfrm>
          <a:prstGeom prst="parallelogram">
            <a:avLst>
              <a:gd name="adj" fmla="val 100759"/>
            </a:avLst>
          </a:prstGeom>
        </p:spPr>
        <p:txBody>
          <a:bodyPr lIns="0" rIns="0" rtlCol="0">
            <a:normAutofit fontScale="55000" lnSpcReduction="20000"/>
          </a:bodyPr>
          <a:lstStyle/>
          <a:p>
            <a:pPr rtl="0">
              <a:lnSpc>
                <a:spcPct val="110000"/>
              </a:lnSpc>
            </a:pPr>
            <a:r>
              <a:rPr lang="lt-LT" sz="3200" dirty="0" smtClean="0">
                <a:solidFill>
                  <a:schemeClr val="accent1">
                    <a:lumMod val="75000"/>
                  </a:schemeClr>
                </a:solidFill>
              </a:rPr>
              <a:t>Lazdijų mokykla- darželis „Vyturėlis“</a:t>
            </a:r>
          </a:p>
          <a:p>
            <a:pPr rtl="0">
              <a:lnSpc>
                <a:spcPct val="110000"/>
              </a:lnSpc>
            </a:pPr>
            <a:r>
              <a:rPr lang="lt-LT" sz="2600" dirty="0" smtClean="0">
                <a:solidFill>
                  <a:schemeClr val="accent1">
                    <a:lumMod val="75000"/>
                  </a:schemeClr>
                </a:solidFill>
              </a:rPr>
              <a:t>1a klasė</a:t>
            </a:r>
            <a:endParaRPr lang="lt-LT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36 stačiakampis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t-LT" dirty="0"/>
          </a:p>
        </p:txBody>
      </p:sp>
      <p:sp>
        <p:nvSpPr>
          <p:cNvPr id="39" name="38 teksto laukas">
            <a:extLst>
              <a:ext uri="{FF2B5EF4-FFF2-40B4-BE49-F238E27FC236}">
                <a16:creationId xmlns:a16="http://schemas.microsoft.com/office/drawing/2014/main" id="{9593BF26-26FC-4F20-AF97-D90A981A6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spcAft>
                <a:spcPts val="600"/>
              </a:spcAft>
            </a:pPr>
            <a:r>
              <a:rPr lang="lt-LT" sz="220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lt-LT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41" name="40 stačiakampis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253" y="0"/>
            <a:ext cx="7880657" cy="44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  <a:t>Šypsokis, kai šoki</a:t>
            </a:r>
            <a:endParaRPr lang="lt-L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video-161295698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0344" y="2115049"/>
            <a:ext cx="2253976" cy="4056834"/>
          </a:xfrm>
        </p:spPr>
      </p:pic>
      <p:pic>
        <p:nvPicPr>
          <p:cNvPr id="7" name="video-161660062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3656" y="2135716"/>
            <a:ext cx="2242493" cy="4036166"/>
          </a:xfr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81" y="2115837"/>
            <a:ext cx="2227092" cy="40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000" r="5000"/>
          <a:stretch>
            <a:fillRect/>
          </a:stretch>
        </p:blipFill>
        <p:spPr>
          <a:xfrm>
            <a:off x="6815888" y="0"/>
            <a:ext cx="4629734" cy="6858000"/>
          </a:xfrm>
          <a:prstGeom prst="rect">
            <a:avLst/>
          </a:prstGeom>
        </p:spPr>
      </p:pic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lt-LT" dirty="0" smtClean="0"/>
              <a:t>Šypsokis, kai sportuoji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679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5210" y="2248096"/>
            <a:ext cx="3457427" cy="4609904"/>
          </a:xfrm>
          <a:prstGeom prst="rect">
            <a:avLst/>
          </a:prstGeo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09873" y="805817"/>
            <a:ext cx="3625337" cy="483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solidFill>
                  <a:srgbClr val="92D050"/>
                </a:solidFill>
              </a:rPr>
              <a:t>Šypsokis katinui, žolei, </a:t>
            </a:r>
            <a:r>
              <a:rPr lang="lt-LT" dirty="0" err="1" smtClean="0">
                <a:solidFill>
                  <a:srgbClr val="92D050"/>
                </a:solidFill>
              </a:rPr>
              <a:t>skruzdėlytei</a:t>
            </a:r>
            <a:r>
              <a:rPr lang="lt-LT" dirty="0" smtClean="0">
                <a:solidFill>
                  <a:srgbClr val="92D050"/>
                </a:solidFill>
              </a:rPr>
              <a:t>...</a:t>
            </a:r>
            <a:endParaRPr lang="lt-LT" dirty="0">
              <a:solidFill>
                <a:srgbClr val="92D050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745443" y="1391501"/>
            <a:ext cx="2343333" cy="4181986"/>
          </a:xfrm>
          <a:prstGeom prst="rect">
            <a:avLst/>
          </a:prstGeom>
        </p:spPr>
      </p:pic>
      <p:pic>
        <p:nvPicPr>
          <p:cNvPr id="5" name="video-16198881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0320" y="1409784"/>
            <a:ext cx="2349550" cy="4189543"/>
          </a:xfrm>
          <a:prstGeom prst="rect">
            <a:avLst/>
          </a:prstGeom>
        </p:spPr>
      </p:pic>
      <p:pic>
        <p:nvPicPr>
          <p:cNvPr id="6" name="video-161988842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3334" y="1435627"/>
            <a:ext cx="2320565" cy="41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3200" dirty="0" smtClean="0">
                <a:solidFill>
                  <a:schemeClr val="accent1">
                    <a:lumMod val="75000"/>
                  </a:schemeClr>
                </a:solidFill>
              </a:rPr>
              <a:t>Su šypsena atlikome </a:t>
            </a:r>
            <a:br>
              <a:rPr lang="lt-LT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lt-LT" sz="3200" dirty="0" smtClean="0">
                <a:solidFill>
                  <a:schemeClr val="accent1">
                    <a:lumMod val="75000"/>
                  </a:schemeClr>
                </a:solidFill>
              </a:rPr>
              <a:t>        net ir sudėtingas užduotis</a:t>
            </a:r>
            <a:endParaRPr lang="lt-LT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video-161849646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735" y="0"/>
            <a:ext cx="3330901" cy="5995147"/>
          </a:xfrm>
        </p:spPr>
      </p:pic>
      <p:pic>
        <p:nvPicPr>
          <p:cNvPr id="4" name="video-161461646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5035" y="2577668"/>
            <a:ext cx="5944788" cy="341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  <a:t>Išlik ramus, </a:t>
            </a:r>
            <a:b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  <a:t>net kai kažkas trukdo  </a:t>
            </a:r>
            <a:b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  <a:t>atlikti užduotį</a:t>
            </a:r>
            <a:endParaRPr lang="lt-L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video-161600284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7044" y="292932"/>
            <a:ext cx="3311322" cy="5905034"/>
          </a:xfrm>
        </p:spPr>
      </p:pic>
    </p:spTree>
    <p:extLst>
      <p:ext uri="{BB962C8B-B14F-4D97-AF65-F5344CB8AC3E}">
        <p14:creationId xmlns:p14="http://schemas.microsoft.com/office/powerpoint/2010/main" val="13760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  <a:t>Pasikviesk tą, kuris šalia – dviese visada smagiau </a:t>
            </a:r>
            <a:endParaRPr lang="lt-L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video-161277416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3400" y="2052638"/>
            <a:ext cx="7196138" cy="3997325"/>
          </a:xfrm>
        </p:spPr>
      </p:pic>
    </p:spTree>
    <p:extLst>
      <p:ext uri="{BB962C8B-B14F-4D97-AF65-F5344CB8AC3E}">
        <p14:creationId xmlns:p14="http://schemas.microsoft.com/office/powerpoint/2010/main" val="38737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  <a:t>Tiesiog mėgaukis gyvenimu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lt-L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691" y="1885285"/>
            <a:ext cx="2975786" cy="399732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707" y="2690457"/>
            <a:ext cx="2900523" cy="3897577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01" y="1719822"/>
            <a:ext cx="2566068" cy="42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lt-LT" sz="3600" dirty="0" smtClean="0">
                <a:solidFill>
                  <a:srgbClr val="92D050"/>
                </a:solidFill>
                <a:latin typeface="+mj-lt"/>
              </a:rPr>
              <a:t>Ačiū už dėmesį</a:t>
            </a:r>
            <a:r>
              <a:rPr lang="en-US" sz="3600" dirty="0" smtClean="0">
                <a:solidFill>
                  <a:srgbClr val="92D050"/>
                </a:solidFill>
                <a:latin typeface="+mj-lt"/>
              </a:rPr>
              <a:t>!</a:t>
            </a:r>
            <a:endParaRPr lang="lt-LT" sz="3600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4" name="Pavadinima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Stiprinti emocinę sveikatą mokė ir šypsenas dovanojo Lazdijų mokyklos- darželio „Vyturėlis„ </a:t>
            </a:r>
            <a:b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1a klasės mokiniai </a:t>
            </a:r>
            <a:r>
              <a:rPr lang="lt-LT" sz="2400" smtClean="0">
                <a:solidFill>
                  <a:schemeClr val="accent1">
                    <a:lumMod val="50000"/>
                  </a:schemeClr>
                </a:solidFill>
              </a:rPr>
              <a:t>ir </a:t>
            </a:r>
            <a:br>
              <a:rPr lang="lt-LT" sz="240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lt-LT" sz="2400" smtClean="0">
                <a:solidFill>
                  <a:schemeClr val="accent1">
                    <a:lumMod val="50000"/>
                  </a:schemeClr>
                </a:solidFill>
              </a:rPr>
              <a:t>mokytoja Aušra Tamkevičienė</a:t>
            </a:r>
            <a:endParaRPr lang="lt-L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lt-LT" dirty="0" smtClean="0"/>
              <a:t>Balandžio mėnesio iššūkis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3200" dirty="0" smtClean="0"/>
              <a:t>Juokas </a:t>
            </a:r>
            <a:r>
              <a:rPr lang="lt-LT" sz="3200" dirty="0"/>
              <a:t>– vienintelis užkrečiamas dalykas, kurio nereikia bijoti ir </a:t>
            </a:r>
            <a:r>
              <a:rPr lang="lt-LT" sz="3200" dirty="0" smtClean="0"/>
              <a:t>saugotis.</a:t>
            </a:r>
            <a:endParaRPr lang="lt-LT" sz="32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604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 smtClean="0"/>
              <a:t>Emocinė sveikata – tai </a:t>
            </a:r>
            <a:r>
              <a:rPr lang="lt-LT" dirty="0" smtClean="0">
                <a:solidFill>
                  <a:srgbClr val="FFC000"/>
                </a:solidFill>
              </a:rPr>
              <a:t>gebėjimas</a:t>
            </a:r>
            <a:endParaRPr lang="lt-LT" dirty="0">
              <a:solidFill>
                <a:srgbClr val="FFC000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436914" y="1576251"/>
            <a:ext cx="9133225" cy="447369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lt-LT" sz="3400" dirty="0" smtClean="0">
                <a:solidFill>
                  <a:prstClr val="white"/>
                </a:solidFill>
                <a:ea typeface="+mj-ea"/>
                <a:cs typeface="+mj-cs"/>
              </a:rPr>
              <a:t>priimti </a:t>
            </a:r>
            <a:r>
              <a:rPr lang="lt-LT" sz="3400" dirty="0">
                <a:solidFill>
                  <a:prstClr val="white"/>
                </a:solidFill>
                <a:ea typeface="+mj-ea"/>
                <a:cs typeface="+mj-cs"/>
              </a:rPr>
              <a:t>visas savo emocijas, </a:t>
            </a:r>
            <a:endParaRPr lang="lt-LT" sz="3400" dirty="0" smtClean="0">
              <a:solidFill>
                <a:prstClr val="white"/>
              </a:solidFill>
              <a:ea typeface="+mj-ea"/>
              <a:cs typeface="+mj-cs"/>
            </a:endParaRPr>
          </a:p>
          <a:p>
            <a:r>
              <a:rPr lang="lt-LT" sz="3400" dirty="0">
                <a:solidFill>
                  <a:prstClr val="white"/>
                </a:solidFill>
                <a:ea typeface="+mj-ea"/>
                <a:cs typeface="+mj-cs"/>
              </a:rPr>
              <a:t>t</a:t>
            </a:r>
            <a:r>
              <a:rPr lang="lt-LT" sz="3400" dirty="0" smtClean="0">
                <a:solidFill>
                  <a:prstClr val="white"/>
                </a:solidFill>
                <a:ea typeface="+mj-ea"/>
                <a:cs typeface="+mj-cs"/>
              </a:rPr>
              <a:t>inkamai bendrauti su kitais,</a:t>
            </a:r>
          </a:p>
          <a:p>
            <a:r>
              <a:rPr lang="lt-LT" sz="3400" dirty="0">
                <a:solidFill>
                  <a:prstClr val="white"/>
                </a:solidFill>
                <a:ea typeface="+mj-ea"/>
                <a:cs typeface="+mj-cs"/>
              </a:rPr>
              <a:t>u</a:t>
            </a:r>
            <a:r>
              <a:rPr lang="lt-LT" sz="3400" dirty="0" smtClean="0">
                <a:solidFill>
                  <a:prstClr val="white"/>
                </a:solidFill>
                <a:ea typeface="+mj-ea"/>
                <a:cs typeface="+mj-cs"/>
              </a:rPr>
              <a:t>žsiimti reikiama  ir mėgstama veikla,</a:t>
            </a:r>
          </a:p>
          <a:p>
            <a:r>
              <a:rPr lang="lt-LT" sz="3400" dirty="0" smtClean="0">
                <a:solidFill>
                  <a:prstClr val="white"/>
                </a:solidFill>
                <a:ea typeface="+mj-ea"/>
                <a:cs typeface="+mj-cs"/>
              </a:rPr>
              <a:t>mėgautis gyvenimu.</a:t>
            </a:r>
          </a:p>
          <a:p>
            <a:pPr marL="0" indent="0">
              <a:buNone/>
            </a:pPr>
            <a:endParaRPr lang="lt-LT" sz="3400" dirty="0" smtClean="0">
              <a:solidFill>
                <a:prstClr val="white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81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>Stiprinome savo emocinę sveikatą</a:t>
            </a:r>
            <a:br>
              <a:rPr lang="lt-LT" dirty="0" smtClean="0"/>
            </a:b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773599" y="1463040"/>
            <a:ext cx="8268870" cy="5129349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lt-LT" sz="2800" dirty="0" smtClean="0"/>
              <a:t>Mes </a:t>
            </a:r>
            <a:r>
              <a:rPr lang="lt-LT" sz="2800" dirty="0"/>
              <a:t>mokėmės </a:t>
            </a:r>
            <a:r>
              <a:rPr lang="lt-LT" sz="2800" dirty="0" smtClean="0"/>
              <a:t>atpažinti </a:t>
            </a:r>
            <a:r>
              <a:rPr lang="lt-LT" sz="2800" dirty="0"/>
              <a:t>savo emocijas ir kuo dažniau geromis emocijomis dalintis su kitais</a:t>
            </a:r>
            <a:r>
              <a:rPr lang="lt-LT" sz="2800" dirty="0" smtClean="0"/>
              <a:t>.</a:t>
            </a:r>
          </a:p>
          <a:p>
            <a:r>
              <a:rPr lang="lt-LT" sz="2800" dirty="0" smtClean="0"/>
              <a:t>Sportavome</a:t>
            </a:r>
            <a:r>
              <a:rPr lang="lt-LT" sz="2800" dirty="0"/>
              <a:t>, mankštinomės ir siuntėme vienas kitam savo šypsenas</a:t>
            </a:r>
            <a:r>
              <a:rPr lang="lt-LT" sz="2800" dirty="0" smtClean="0"/>
              <a:t>.</a:t>
            </a:r>
          </a:p>
          <a:p>
            <a:r>
              <a:rPr lang="lt-LT" sz="2800" dirty="0" smtClean="0"/>
              <a:t>Stengėmės nesijaudinti dėl smulkmenų ir padėti vienas kitam.</a:t>
            </a:r>
          </a:p>
          <a:p>
            <a:r>
              <a:rPr lang="lt-LT" sz="2800" dirty="0" smtClean="0"/>
              <a:t>Džiaugėmės savo pasiekimais ir kiekviena malonia smulkmena.</a:t>
            </a:r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73599" cy="49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8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  <a:t>Mane aplanko įvairios emocijos</a:t>
            </a:r>
            <a:endParaRPr lang="lt-L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video-161130429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9470" y="2078764"/>
            <a:ext cx="2220912" cy="3997325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274" y="2078764"/>
            <a:ext cx="2252369" cy="4013411"/>
          </a:xfrm>
          <a:prstGeom prst="rect">
            <a:avLst/>
          </a:prstGeom>
        </p:spPr>
      </p:pic>
      <p:pic>
        <p:nvPicPr>
          <p:cNvPr id="3" name="video-161159531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0767" y="2078765"/>
            <a:ext cx="2287105" cy="40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solidFill>
            <a:srgbClr val="096706"/>
          </a:solidFill>
        </p:spPr>
        <p:txBody>
          <a:bodyPr>
            <a:normAutofit/>
          </a:bodyPr>
          <a:lstStyle/>
          <a:p>
            <a:r>
              <a:rPr lang="lt-LT" dirty="0" smtClean="0"/>
              <a:t>Jei žmogus geba nusijuokti, net kai sunku, jis saugo ir puoselėja savo emocinę sveikatą.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lt-LT" sz="3600" dirty="0" smtClean="0"/>
              <a:t>Mokykimės šypsotis </a:t>
            </a:r>
            <a:endParaRPr lang="lt-LT" sz="3600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62" y="806450"/>
            <a:ext cx="4514850" cy="4514850"/>
          </a:xfr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184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 </a:t>
            </a:r>
            <a: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  <a:t>Mokykis  pats susikurti gerą nuotaiką  </a:t>
            </a:r>
            <a:endParaRPr lang="lt-L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>
                <a:solidFill>
                  <a:srgbClr val="92D050"/>
                </a:solidFill>
              </a:rPr>
              <a:t>Šypsokis pavasariui</a:t>
            </a:r>
            <a:endParaRPr lang="lt-LT" dirty="0">
              <a:solidFill>
                <a:srgbClr val="92D050"/>
              </a:solidFill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713703" y="2851150"/>
            <a:ext cx="2985422" cy="4011661"/>
          </a:xfrm>
          <a:prstGeom prst="rect">
            <a:avLst/>
          </a:prstGeo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accent1">
                    <a:lumMod val="75000"/>
                  </a:schemeClr>
                </a:solidFill>
              </a:rPr>
              <a:t>Šypsokis vėjui  </a:t>
            </a:r>
            <a:endParaRPr lang="lt-L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video-1619701479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5913" y="3265488"/>
            <a:ext cx="3900487" cy="2241550"/>
          </a:xfrm>
        </p:spPr>
      </p:pic>
    </p:spTree>
    <p:extLst>
      <p:ext uri="{BB962C8B-B14F-4D97-AF65-F5344CB8AC3E}">
        <p14:creationId xmlns:p14="http://schemas.microsoft.com/office/powerpoint/2010/main" val="398006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/>
      </p:pic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lt-LT" dirty="0" smtClean="0"/>
              <a:t>Šypsokis saulei ...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17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lt-LT" dirty="0" smtClean="0"/>
              <a:t>Šypsokis mamai, tėčiui, draugui...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6727" y="806450"/>
            <a:ext cx="3932634" cy="5243513"/>
          </a:xfrm>
          <a:prstGeom prst="rect">
            <a:avLst/>
          </a:prstGeo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7275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„Madison“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A758F0-393B-4B1D-982C-AD52A38C838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20C3BE9-B80F-42DD-B3CF-AC060017D1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453241-7E3B-42A5-BE0A-EDA7F3D107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191</Words>
  <Application>Microsoft Office PowerPoint</Application>
  <PresentationFormat>Plačiaekranė</PresentationFormat>
  <Paragraphs>34</Paragraphs>
  <Slides>18</Slides>
  <Notes>1</Notes>
  <HiddenSlides>0</HiddenSlides>
  <MMClips>11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4" baseType="lpstr">
      <vt:lpstr>Arial</vt:lpstr>
      <vt:lpstr>Calibri</vt:lpstr>
      <vt:lpstr>MS Shell Dlg 2</vt:lpstr>
      <vt:lpstr>Wingdings</vt:lpstr>
      <vt:lpstr>Wingdings 3</vt:lpstr>
      <vt:lpstr>„Madison“</vt:lpstr>
      <vt:lpstr>„Vyturiukai“</vt:lpstr>
      <vt:lpstr>Balandžio mėnesio iššūkis</vt:lpstr>
      <vt:lpstr>Emocinė sveikata – tai gebėjimas</vt:lpstr>
      <vt:lpstr>Stiprinome savo emocinę sveikatą  </vt:lpstr>
      <vt:lpstr>Mane aplanko įvairios emocijos</vt:lpstr>
      <vt:lpstr>Jei žmogus geba nusijuokti, net kai sunku, jis saugo ir puoselėja savo emocinę sveikatą.</vt:lpstr>
      <vt:lpstr> Mokykis  pats susikurti gerą nuotaiką  </vt:lpstr>
      <vt:lpstr>Šypsokis saulei ...</vt:lpstr>
      <vt:lpstr>Šypsokis mamai, tėčiui, draugui...</vt:lpstr>
      <vt:lpstr>Šypsokis, kai šoki</vt:lpstr>
      <vt:lpstr>Šypsokis, kai sportuoji</vt:lpstr>
      <vt:lpstr>„PowerPoint“ pateiktis</vt:lpstr>
      <vt:lpstr>Šypsokis katinui, žolei, skruzdėlytei...</vt:lpstr>
      <vt:lpstr>Su šypsena atlikome          net ir sudėtingas užduotis</vt:lpstr>
      <vt:lpstr>Išlik ramus,  net kai kažkas trukdo   atlikti užduotį</vt:lpstr>
      <vt:lpstr>Pasikviesk tą, kuris šalia – dviese visada smagiau </vt:lpstr>
      <vt:lpstr>Tiesiog mėgaukis gyvenimu!</vt:lpstr>
      <vt:lpstr>Stiprinti emocinę sveikatą mokė ir šypsenas dovanojo Lazdijų mokyklos- darželio „Vyturėlis„  1a klasės mokiniai ir  mokytoja Aušra Tamkevičienė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2021-04-30T19:52:09Z</dcterms:created>
  <dcterms:modified xsi:type="dcterms:W3CDTF">2021-05-01T20:16:52Z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