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2" r:id="rId3"/>
    <p:sldId id="267" r:id="rId4"/>
    <p:sldId id="273" r:id="rId5"/>
    <p:sldId id="275" r:id="rId6"/>
    <p:sldId id="274" r:id="rId7"/>
    <p:sldId id="277" r:id="rId8"/>
    <p:sldId id="278" r:id="rId9"/>
    <p:sldId id="280" r:id="rId10"/>
    <p:sldId id="270" r:id="rId11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9578" autoAdjust="0"/>
  </p:normalViewPr>
  <p:slideViewPr>
    <p:cSldViewPr snapToGrid="0">
      <p:cViewPr>
        <p:scale>
          <a:sx n="85" d="100"/>
          <a:sy n="85" d="100"/>
        </p:scale>
        <p:origin x="22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B9AB1A-C5EF-4746-A0E6-35E4EF5F3288}" type="datetime1">
              <a:rPr lang="lt-LT" smtClean="0"/>
              <a:t>2021-11-30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1E810CA-BB6B-46D8-B04B-6F278D275E98}" type="datetime1">
              <a:rPr lang="lt-LT" smtClean="0"/>
              <a:pPr/>
              <a:t>2021-11-30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072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043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523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141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523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141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141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141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523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523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4265610" y="1168400"/>
            <a:ext cx="7126289" cy="24130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126289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97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grpSp>
        <p:nvGrpSpPr>
          <p:cNvPr id="98" name="97 grupė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11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grpSp>
        <p:nvGrpSpPr>
          <p:cNvPr id="112" name="111 grupė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25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126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D94CD-01DC-42FA-9391-2984180A99F5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4159568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4159568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0CF64769-5FB6-45EA-ACC7-9DF93480423B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53009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grpSp>
        <p:nvGrpSpPr>
          <p:cNvPr id="8" name="7 grupė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42 laisva forma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" name="43 laisva forma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grpSp>
          <p:nvGrpSpPr>
            <p:cNvPr id="11" name="10 grupė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41 laisva forma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21" name="44 laisva forma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sp>
          <p:nvSpPr>
            <p:cNvPr id="12" name="45 laisva forma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6 laisva forma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7 laisva forma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8 laisva forma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9 laisva forma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50 laisva forma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51 laisva forma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2 laisva forma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153009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06B9F0-2FE8-4ACD-9803-7DA8CE4C3FD3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F43CBC-CBFE-43B4-B771-012F5266A16D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3E796E-E719-41E2-90E9-BF73EFBFF690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8A347C-52DF-4E77-8F2E-76AEA2984EE2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265613" y="1612900"/>
            <a:ext cx="6858002" cy="20447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177F2C-0B85-4F4A-BF23-96A45EA040AF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C2E9C-C9AD-46AA-BA1D-3CEDAA29D8B3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D5FA80-0E00-47F8-A103-8133CDD762B7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B44B7D-4303-4827-B808-3CCCB034B0B0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9" name="8 grupė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6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39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21 grupė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7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0" name="3 teksto vietos rezervavimo ženklas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DAE6C-3A55-43AE-97DA-5390662FC7AB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52" name="51 grupė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9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81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83 grupė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8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82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96 grupė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80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83" name="3 teksto vietos rezervavimo ženklas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DC52E-5CB4-41BD-A348-74B9354A7C63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2F5F9F9-2C1D-4E2D-9128-93A86006EDA5}" type="datetime1">
              <a:rPr lang="lt-LT" smtClean="0"/>
              <a:pPr/>
              <a:t>2021-11-30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lt-LT" dirty="0" smtClean="0"/>
              <a:t>MES ESAME MŪSŲ PAČIŲ ISTORIJOS HEROJAI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lt-LT" dirty="0" smtClean="0"/>
              <a:t>Kauno r. Garliavos A.Mitkaus pagrindinės mokyklos ikimokyklinis ugdymo skyrius</a:t>
            </a:r>
          </a:p>
          <a:p>
            <a:r>
              <a:rPr lang="lt-LT" dirty="0"/>
              <a:t>IUG. 3 </a:t>
            </a:r>
            <a:r>
              <a:rPr lang="lt-LT" dirty="0" err="1"/>
              <a:t>gr</a:t>
            </a:r>
            <a:r>
              <a:rPr lang="lt-LT" dirty="0"/>
              <a:t>. </a:t>
            </a:r>
          </a:p>
          <a:p>
            <a:r>
              <a:rPr lang="lt-LT" dirty="0" smtClean="0"/>
              <a:t>Mokytoja Aušra Stankevičienė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511732" y="657922"/>
            <a:ext cx="4007168" cy="1025912"/>
          </a:xfrm>
        </p:spPr>
        <p:txBody>
          <a:bodyPr rtlCol="0">
            <a:normAutofit fontScale="90000"/>
          </a:bodyPr>
          <a:lstStyle/>
          <a:p>
            <a:r>
              <a:rPr lang="lt-LT" dirty="0"/>
              <a:t>Kaip tapti herojumi? </a:t>
            </a:r>
            <a:r>
              <a:rPr lang="lt-LT" dirty="0" smtClean="0"/>
              <a:t>(3)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014761"/>
            <a:ext cx="5330283" cy="5029200"/>
          </a:xfrm>
        </p:spPr>
      </p:pic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036420" y="1739590"/>
            <a:ext cx="4482480" cy="4204011"/>
          </a:xfrm>
        </p:spPr>
        <p:txBody>
          <a:bodyPr rtlCol="0">
            <a:noAutofit/>
          </a:bodyPr>
          <a:lstStyle/>
          <a:p>
            <a:r>
              <a:rPr lang="lt-LT" sz="3200" dirty="0"/>
              <a:t>Gera nuotaika, grynas oras, mankšta, sveika mityba pats puikiausiais būdas būti  sveiku ir tvirtu herojumi. NES MES ESAME MŪSŲ PAČIŲ ISTORIJOS HEROJAI.</a:t>
            </a:r>
          </a:p>
        </p:txBody>
      </p:sp>
      <p:sp>
        <p:nvSpPr>
          <p:cNvPr id="3" name="5-kampė žvaigždė 2"/>
          <p:cNvSpPr/>
          <p:nvPr/>
        </p:nvSpPr>
        <p:spPr>
          <a:xfrm>
            <a:off x="1460811" y="2642839"/>
            <a:ext cx="412594" cy="367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5-kampė žvaigždė 5"/>
          <p:cNvSpPr/>
          <p:nvPr/>
        </p:nvSpPr>
        <p:spPr>
          <a:xfrm>
            <a:off x="3077737" y="2531327"/>
            <a:ext cx="144965" cy="223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5-kampė žvaigždė 6"/>
          <p:cNvSpPr/>
          <p:nvPr/>
        </p:nvSpPr>
        <p:spPr>
          <a:xfrm>
            <a:off x="4739268" y="2447693"/>
            <a:ext cx="434897" cy="306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5-kampė žvaigždė 7"/>
          <p:cNvSpPr/>
          <p:nvPr/>
        </p:nvSpPr>
        <p:spPr>
          <a:xfrm>
            <a:off x="3780263" y="2475571"/>
            <a:ext cx="89210" cy="1672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265217" cy="2103120"/>
          </a:xfrm>
        </p:spPr>
        <p:txBody>
          <a:bodyPr rtlCol="0"/>
          <a:lstStyle/>
          <a:p>
            <a:pPr rtl="0"/>
            <a:r>
              <a:rPr lang="lt-LT" dirty="0" smtClean="0"/>
              <a:t>GRYNAS ORAS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265217" cy="2168517"/>
          </a:xfrm>
        </p:spPr>
        <p:txBody>
          <a:bodyPr rtlCol="0">
            <a:normAutofit/>
          </a:bodyPr>
          <a:lstStyle/>
          <a:p>
            <a:pPr rtl="0"/>
            <a:r>
              <a:rPr lang="lt-LT" sz="3200" dirty="0" smtClean="0"/>
              <a:t>Žaidžiant gryname lauke išmokstama daug naujų ir skirtingų dalykų.</a:t>
            </a:r>
            <a:endParaRPr lang="lt-LT" sz="3200" dirty="0"/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1154"/>
          <a:stretch>
            <a:fillRect/>
          </a:stretch>
        </p:blipFill>
        <p:spPr>
          <a:xfrm>
            <a:off x="881217" y="1014761"/>
            <a:ext cx="5943600" cy="4572000"/>
          </a:xfrm>
        </p:spPr>
      </p:pic>
      <p:sp>
        <p:nvSpPr>
          <p:cNvPr id="3" name="5-kampė žvaigždė 2"/>
          <p:cNvSpPr/>
          <p:nvPr/>
        </p:nvSpPr>
        <p:spPr>
          <a:xfrm>
            <a:off x="5174166" y="3378820"/>
            <a:ext cx="345688" cy="2676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5-kampė žvaigždė 5"/>
          <p:cNvSpPr/>
          <p:nvPr/>
        </p:nvSpPr>
        <p:spPr>
          <a:xfrm>
            <a:off x="4538546" y="2932771"/>
            <a:ext cx="189571" cy="2453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 smtClean="0"/>
              <a:t>GERA NUOTAIKA</a:t>
            </a:r>
            <a:endParaRPr lang="lt-LT" dirty="0"/>
          </a:p>
        </p:txBody>
      </p:sp>
      <p:pic>
        <p:nvPicPr>
          <p:cNvPr id="2" name="Paveikslėlio vietos rezervavimo ženklas 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sp>
        <p:nvSpPr>
          <p:cNvPr id="7" name="6 teksto vietos rezervavimo ženklas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ctr"/>
            <a:r>
              <a:rPr lang="en-US" sz="3200" dirty="0" err="1"/>
              <a:t>Ger</a:t>
            </a:r>
            <a:r>
              <a:rPr lang="lt-LT" sz="3200" dirty="0"/>
              <a:t>ą nuotaiką smagiausia susikurti patiems</a:t>
            </a:r>
            <a:r>
              <a:rPr lang="lt-LT" dirty="0"/>
              <a:t>.</a:t>
            </a:r>
          </a:p>
        </p:txBody>
      </p:sp>
      <p:pic>
        <p:nvPicPr>
          <p:cNvPr id="3" name="Paveikslėlio vietos rezervavimo ženklas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sp>
        <p:nvSpPr>
          <p:cNvPr id="10" name="9 teksto vietos rezervavimo ženklas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lt-LT" sz="2400" dirty="0" smtClean="0"/>
              <a:t>Gera nuotaika it saulė gėlėms.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265217" cy="2103120"/>
          </a:xfrm>
        </p:spPr>
        <p:txBody>
          <a:bodyPr rtlCol="0"/>
          <a:lstStyle/>
          <a:p>
            <a:pPr algn="ctr" rtl="0"/>
            <a:r>
              <a:rPr lang="lt-LT" dirty="0" smtClean="0"/>
              <a:t>MANKŠTA (1)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265217" cy="2168517"/>
          </a:xfrm>
        </p:spPr>
        <p:txBody>
          <a:bodyPr rtlCol="0">
            <a:normAutofit/>
          </a:bodyPr>
          <a:lstStyle/>
          <a:p>
            <a:pPr algn="ctr" rtl="0"/>
            <a:r>
              <a:rPr lang="lt-LT" sz="3200" dirty="0" smtClean="0"/>
              <a:t>Mankšta yra naudinga kiekvienam.</a:t>
            </a:r>
            <a:endParaRPr lang="lt-LT" sz="3200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1154"/>
          <a:stretch>
            <a:fillRect/>
          </a:stretch>
        </p:blipFill>
        <p:spPr>
          <a:xfrm>
            <a:off x="836613" y="1020044"/>
            <a:ext cx="5943600" cy="4572000"/>
          </a:xfrm>
        </p:spPr>
      </p:pic>
      <p:sp>
        <p:nvSpPr>
          <p:cNvPr id="3" name="5-kampė žvaigždė 2"/>
          <p:cNvSpPr/>
          <p:nvPr/>
        </p:nvSpPr>
        <p:spPr>
          <a:xfrm>
            <a:off x="3088888" y="1304694"/>
            <a:ext cx="367990" cy="3122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86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 smtClean="0"/>
              <a:t>MANKŠTA (2)</a:t>
            </a:r>
            <a:endParaRPr lang="lt-LT" dirty="0"/>
          </a:p>
        </p:txBody>
      </p:sp>
      <p:sp>
        <p:nvSpPr>
          <p:cNvPr id="7" name="6 teksto vietos rezervavimo ženklas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lt-LT" sz="2400" dirty="0" smtClean="0"/>
              <a:t>Mankštos nauda visapusiška.</a:t>
            </a:r>
            <a:endParaRPr lang="lt-LT" sz="2400" dirty="0"/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lt-LT" sz="2400" dirty="0" smtClean="0"/>
              <a:t>Mankštą daryti yra įdomu, linksma ir smagu.</a:t>
            </a:r>
            <a:endParaRPr lang="lt-LT" sz="2400" dirty="0"/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pic>
        <p:nvPicPr>
          <p:cNvPr id="14" name="Paveikslėlio vietos rezervavimo ženklas 13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 b="25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3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 smtClean="0"/>
              <a:t>SVEIKAS MAISTAS (1)</a:t>
            </a:r>
            <a:endParaRPr lang="lt-LT" dirty="0"/>
          </a:p>
        </p:txBody>
      </p:sp>
      <p:sp>
        <p:nvSpPr>
          <p:cNvPr id="7" name="6 teksto vietos rezervavimo ženklas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ctr"/>
            <a:r>
              <a:rPr lang="lt-LT" sz="3200" dirty="0" smtClean="0"/>
              <a:t>Vaisiai ir daržovės yra sveikos mitybos pagrindas.</a:t>
            </a:r>
            <a:endParaRPr lang="lt-LT" dirty="0"/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 fontScale="92500" lnSpcReduction="10000"/>
          </a:bodyPr>
          <a:lstStyle/>
          <a:p>
            <a:pPr algn="ctr" rtl="0"/>
            <a:r>
              <a:rPr lang="lt-LT" sz="2400" dirty="0" smtClean="0"/>
              <a:t>Daržovėse ir vaisiuose esantys vitaminai yra labai svarbūs ir vertingi.</a:t>
            </a:r>
            <a:endParaRPr lang="lt-LT" sz="2400" dirty="0"/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pic>
        <p:nvPicPr>
          <p:cNvPr id="9" name="Paveikslėlio vietos rezervavimo ženklas 8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>
          <a:xfrm>
            <a:off x="6942263" y="1877908"/>
            <a:ext cx="3935536" cy="2571736"/>
          </a:xfrm>
        </p:spPr>
      </p:pic>
      <p:sp>
        <p:nvSpPr>
          <p:cNvPr id="2" name="5-kampė žvaigždė 1"/>
          <p:cNvSpPr/>
          <p:nvPr/>
        </p:nvSpPr>
        <p:spPr>
          <a:xfrm>
            <a:off x="7069873" y="2386361"/>
            <a:ext cx="401444" cy="5018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38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 smtClean="0"/>
              <a:t>SVEIKAS MAISTAS (2)</a:t>
            </a:r>
            <a:endParaRPr lang="lt-LT" dirty="0"/>
          </a:p>
        </p:txBody>
      </p:sp>
      <p:sp>
        <p:nvSpPr>
          <p:cNvPr id="7" name="6 teksto vietos rezervavimo ženklas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ctr"/>
            <a:r>
              <a:rPr lang="lt-LT" sz="3200" dirty="0" smtClean="0"/>
              <a:t>Svarbu kelis kartus per dieną valgyti vaisius ir daržoves.</a:t>
            </a:r>
            <a:endParaRPr lang="lt-LT" dirty="0"/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 fontScale="85000" lnSpcReduction="10000"/>
          </a:bodyPr>
          <a:lstStyle/>
          <a:p>
            <a:pPr algn="ctr" rtl="0"/>
            <a:r>
              <a:rPr lang="lt-LT" sz="2400" dirty="0" smtClean="0"/>
              <a:t>Vaisiai, daržovės, pieno produktai vertingi kiekvienam, norinčiam būti sveiku.</a:t>
            </a:r>
            <a:endParaRPr lang="lt-LT" sz="2400" dirty="0"/>
          </a:p>
        </p:txBody>
      </p:sp>
      <p:pic>
        <p:nvPicPr>
          <p:cNvPr id="3" name="Paveikslėlio vietos rezervavimo ženklas 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pic>
        <p:nvPicPr>
          <p:cNvPr id="5" name="Paveikslėlio vietos rezervavimo ženklas 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sp>
        <p:nvSpPr>
          <p:cNvPr id="4" name="5-kampė žvaigždė 3"/>
          <p:cNvSpPr/>
          <p:nvPr/>
        </p:nvSpPr>
        <p:spPr>
          <a:xfrm>
            <a:off x="4438185" y="1828800"/>
            <a:ext cx="312235" cy="4125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03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2419815"/>
            <a:ext cx="4265217" cy="330422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lt-LT" sz="3200" dirty="0" smtClean="0"/>
              <a:t>Gera nuotaika, grynas oras, mankšta, sveika mityba pats puikiausiais būdas būti  sveiku ir tvirtu herojumi.</a:t>
            </a:r>
            <a:endParaRPr lang="lt-LT" sz="3200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53009" cy="877594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Kaip tapti herojumi? (1)</a:t>
            </a:r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9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3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1516566"/>
            <a:ext cx="4265217" cy="4861933"/>
          </a:xfrm>
        </p:spPr>
        <p:txBody>
          <a:bodyPr rtlCol="0">
            <a:noAutofit/>
          </a:bodyPr>
          <a:lstStyle/>
          <a:p>
            <a:r>
              <a:rPr lang="lt-LT" sz="3200" dirty="0"/>
              <a:t>Gera nuotaika, grynas oras, mankšta, sveika mityba pats puikiausiais būdas būti  sveiku ir tvirtu herojumi. NES MES ESAME MŪSŲ PAČIŲ ISTORIJOS HEROJAI.</a:t>
            </a:r>
          </a:p>
          <a:p>
            <a:pPr rtl="0"/>
            <a:endParaRPr lang="lt-LT" sz="2800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7492890" y="468351"/>
            <a:ext cx="4153009" cy="1025912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Kaip tapti herojumi? (2)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1154"/>
          <a:stretch>
            <a:fillRect/>
          </a:stretch>
        </p:blipFill>
        <p:spPr/>
      </p:pic>
      <p:pic>
        <p:nvPicPr>
          <p:cNvPr id="2" name="Maroon 5 - Memories _ Guitar Tutorial + TAB + BACKING TRACK (MELODY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mtos iliustracija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45_TF03431377" id="{0C2853EC-1ECD-4152-A428-C61102A371B0}" vid="{6F6216AD-9016-493B-9106-344882587320}"/>
    </a:ext>
  </a:extLst>
</a:theme>
</file>

<file path=ppt/theme/theme2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344</TotalTime>
  <Words>233</Words>
  <Application>Microsoft Office PowerPoint</Application>
  <PresentationFormat>Pasirinktinai</PresentationFormat>
  <Paragraphs>36</Paragraphs>
  <Slides>10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Gamtos iliustracija 16 x 9</vt:lpstr>
      <vt:lpstr>MES ESAME MŪSŲ PAČIŲ ISTORIJOS HEROJAI</vt:lpstr>
      <vt:lpstr>GRYNAS ORAS</vt:lpstr>
      <vt:lpstr>GERA NUOTAIKA</vt:lpstr>
      <vt:lpstr>MANKŠTA (1)</vt:lpstr>
      <vt:lpstr>MANKŠTA (2)</vt:lpstr>
      <vt:lpstr>SVEIKAS MAISTAS (1)</vt:lpstr>
      <vt:lpstr>SVEIKAS MAISTAS (2)</vt:lpstr>
      <vt:lpstr>Kaip tapti herojumi? (1)</vt:lpstr>
      <vt:lpstr>Kaip tapti herojumi? (2)</vt:lpstr>
      <vt:lpstr>Kaip tapti herojumi?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Pradinis maketas</dc:title>
  <dc:creator>AUŠRA STANKEVIČIENĖ</dc:creator>
  <cp:lastModifiedBy>Kestutis</cp:lastModifiedBy>
  <cp:revision>16</cp:revision>
  <dcterms:created xsi:type="dcterms:W3CDTF">2021-11-23T12:28:24Z</dcterms:created>
  <dcterms:modified xsi:type="dcterms:W3CDTF">2021-11-30T13:27:10Z</dcterms:modified>
</cp:coreProperties>
</file>