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tusis trikamp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7" name="Antrinis pavadinima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grpSp>
        <p:nvGrpSpPr>
          <p:cNvPr id="2" name="Grupė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Laisva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Laisva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Laisva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iesioji jungti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Ševronas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as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tusis trikamp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Tiesioji jungti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as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as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isva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Laisva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atusis trikamp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Tiesioji jungti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EAB088-48CD-4AB5-A849-4718BD7D1199}" type="datetimeFigureOut">
              <a:rPr lang="lt-LT" smtClean="0"/>
              <a:pPr/>
              <a:t>2021-12-06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78F3CD-92F1-4FC7-A948-E3AD7C3D1D2C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1" name="Picture 2" descr="Žalingi įpročiai • Mokslininkainustatė.lt • Pag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164" y="5429250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2428892"/>
          </a:xfrm>
        </p:spPr>
        <p:txBody>
          <a:bodyPr>
            <a:normAutofit fontScale="90000"/>
          </a:bodyPr>
          <a:lstStyle/>
          <a:p>
            <a:pPr algn="l"/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“Mes esame mūsų pačių istorijos herojai”</a:t>
            </a:r>
            <a:b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(Žalingų įpročių prevencija)</a:t>
            </a:r>
            <a:b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 Makartni</a:t>
            </a:r>
            <a:endParaRPr lang="lt-L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2428860" y="285728"/>
            <a:ext cx="6400800" cy="1752600"/>
          </a:xfrm>
        </p:spPr>
        <p:txBody>
          <a:bodyPr/>
          <a:lstStyle/>
          <a:p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Šilutės </a:t>
            </a:r>
            <a:r>
              <a:rPr lang="lt-LT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raj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Vainuto gimnazija</a:t>
            </a:r>
          </a:p>
          <a:p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Projekto “sveikata visus metus”</a:t>
            </a:r>
          </a:p>
          <a:p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Lapkričio mėn. iššūkis</a:t>
            </a:r>
            <a:endParaRPr lang="lt-L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04" y="0"/>
            <a:ext cx="4464496" cy="6850000"/>
          </a:xfrm>
        </p:spPr>
      </p:pic>
      <p:sp>
        <p:nvSpPr>
          <p:cNvPr id="8" name="TextBox 7"/>
          <p:cNvSpPr txBox="1"/>
          <p:nvPr/>
        </p:nvSpPr>
        <p:spPr>
          <a:xfrm>
            <a:off x="107504" y="188640"/>
            <a:ext cx="4464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Lapkričio 18 d. Tarptautinė nerūkymo diena.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2338608"/>
            <a:ext cx="43204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>
                <a:latin typeface="Times New Roman" pitchFamily="18" charset="0"/>
                <a:cs typeface="Times New Roman" pitchFamily="18" charset="0"/>
              </a:rPr>
              <a:t>Vainuto gimnazija taip pat paminėjo šią dieną iniciatyva „Obuolys vietoj cigaretės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“. Tokiu būdu mes keisdami žalingus įpročius į mums naudingus, kuriame savo istoriją.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669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Taip pat suradome kelis įdomius faktus apie žalingus įpročius, kurių jums galbūt dar neteko girdėti.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Naujienos - Asmeninis bankro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14498"/>
            <a:ext cx="9144000" cy="514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9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Žmonės rūko, nes jiems sunku atsisakyti šio įpročio.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Dauguma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žmonių, kurie pradeda rūkyti paauglystėje, dar nesulaukę pilnametystės tampa nuolatiniais rūkoriais.</a:t>
            </a:r>
          </a:p>
          <a:p>
            <a:pPr marL="0" indent="0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Faktas 1.</a:t>
            </a:r>
            <a:endParaRPr lang="lt-L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Apie socialinė programa „Galiu gyventi be cigaretės“ | Įdomūs straipsni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286132"/>
            <a:ext cx="3571868" cy="35718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124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Valanda, praleista prirūkytoje ir blogai vėdinamoje patalpoje, prilygsta vienos cigaretės surūkymui – iškvepiamame ore padidėja smalkių kiekis, kraujyje randama junginio, trukdančio deguonies apykaitai, o šlapime – nikotino.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Faktas 2.</a:t>
            </a:r>
            <a:endParaRPr lang="lt-L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Kaip greičiau panaikinti rūkalų (tabako) kvapą prirūkytame kambaryje -  patariame.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195634"/>
            <a:ext cx="4071934" cy="32575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01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lt-LT" dirty="0">
                <a:latin typeface="Times New Roman" pitchFamily="18" charset="0"/>
                <a:cs typeface="Times New Roman" pitchFamily="18" charset="0"/>
              </a:rPr>
              <a:t>Daugiau nei 4 iš 10 žmonių, kurie alkoholį vartoti pradėjo iki 15 m. amžiaus,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galiausiai tampa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nuo jo priklausomi.</a:t>
            </a:r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Faktas 3.</a:t>
            </a:r>
            <a:endParaRPr lang="lt-LT" dirty="0">
              <a:solidFill>
                <a:schemeClr val="tx1"/>
              </a:solidFill>
            </a:endParaRPr>
          </a:p>
        </p:txBody>
      </p:sp>
      <p:pic>
        <p:nvPicPr>
          <p:cNvPr id="3074" name="Picture 2" descr="Apie gelbėjimosi šiaudą nevilties liūne - Gimtasis Rokišk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750295"/>
            <a:ext cx="4143372" cy="3979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189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Narkotinės ir psichotropinės medžiagos gali būti organizme ir jį žaloti dar ilgai po to, kai žmogus nebejaučia jų poveikio ir jaučiasi įprastai. 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Pavyzdžiui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, kokainas gali būti randamas organizme po savaitės, o kanapės – po keturių savaičių, net jei šios medžiagos buvo vartotos tik vieną kartą.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Faktas 4.</a:t>
            </a:r>
            <a:endParaRPr lang="lt-L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Patut untuk Dipahami, Berikut Beda Psikotropika dan Narkotika Halaman all -  Kompa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72" y="4143380"/>
            <a:ext cx="4071928" cy="27146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906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  Mes renkamės obuolį , o ką rinksitės jūs priklauso tik nuo jūsų pačių. Tad prisiminkite , kad : “Mes esame mūsų pačių istorijos herojai”.</a:t>
            </a:r>
            <a:endParaRPr lang="lt-LT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63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kursas">
  <a:themeElements>
    <a:clrScheme name="Konkursa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nkursa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nkurs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247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Lucida Sans Unicode</vt:lpstr>
      <vt:lpstr>Times New Roman</vt:lpstr>
      <vt:lpstr>Verdana</vt:lpstr>
      <vt:lpstr>Wingdings 2</vt:lpstr>
      <vt:lpstr>Wingdings 3</vt:lpstr>
      <vt:lpstr>Konkursas</vt:lpstr>
      <vt:lpstr>“Mes esame mūsų pačių istorijos herojai” (Žalingų įpročių prevencija) M. Makartni</vt:lpstr>
      <vt:lpstr>PowerPoint Presentation</vt:lpstr>
      <vt:lpstr>PowerPoint Presentation</vt:lpstr>
      <vt:lpstr>Faktas 1.</vt:lpstr>
      <vt:lpstr>Faktas 2.</vt:lpstr>
      <vt:lpstr>Faktas 3.</vt:lpstr>
      <vt:lpstr>Faktas 4.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“Mes esame mūsų pačių istorijos herojai” (Žalingų įpročių prevencija) M. Makartni</dc:title>
  <dc:creator>Asus</dc:creator>
  <cp:lastModifiedBy>Irena Pečiulienė</cp:lastModifiedBy>
  <cp:revision>11</cp:revision>
  <dcterms:created xsi:type="dcterms:W3CDTF">2021-11-21T16:47:57Z</dcterms:created>
  <dcterms:modified xsi:type="dcterms:W3CDTF">2021-12-06T13:23:46Z</dcterms:modified>
</cp:coreProperties>
</file>