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1413F-AEA9-494F-81AA-93A88B4CD406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53A19-F085-4B01-A12A-88EF50CC519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23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53A19-F085-4B01-A12A-88EF50CC519C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847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4673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01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667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900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3016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74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303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532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918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8583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128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D7B902-F057-4F97-98C0-B5B6EFEBD074}" type="datetimeFigureOut">
              <a:rPr lang="lt-LT" smtClean="0"/>
              <a:t>2020-03-02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681692-DBBE-4565-B2C3-E3EA329800D2}" type="slidenum">
              <a:rPr lang="lt-LT" smtClean="0"/>
              <a:t>‹#›</a:t>
            </a:fld>
            <a:endParaRPr lang="lt-LT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45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13614" y="2965837"/>
            <a:ext cx="9144000" cy="336340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sz="4000" b="1" dirty="0" smtClean="0"/>
              <a:t>projekto </a:t>
            </a:r>
            <a:r>
              <a:rPr lang="lt-LT" sz="4000" b="1" dirty="0"/>
              <a:t>„Sveikata visus metus“ </a:t>
            </a:r>
            <a:r>
              <a:rPr lang="lt-LT" sz="4000" b="1" dirty="0" smtClean="0"/>
              <a:t/>
            </a:r>
            <a:br>
              <a:rPr lang="lt-LT" sz="4000" b="1" dirty="0" smtClean="0"/>
            </a:br>
            <a:r>
              <a:rPr lang="lt-LT" sz="4000" b="1" dirty="0" smtClean="0"/>
              <a:t>vasario </a:t>
            </a:r>
            <a:r>
              <a:rPr lang="lt-LT" sz="4000" b="1" dirty="0"/>
              <a:t>mėnesio </a:t>
            </a:r>
            <a:r>
              <a:rPr lang="lt-LT" sz="4000" b="1" dirty="0" smtClean="0"/>
              <a:t>iššūkis</a:t>
            </a:r>
            <a:r>
              <a:rPr lang="lt-LT" sz="4000" b="1" dirty="0"/>
              <a:t/>
            </a:r>
            <a:br>
              <a:rPr lang="lt-LT" sz="4000" b="1" dirty="0"/>
            </a:br>
            <a:r>
              <a:rPr lang="lt-LT" dirty="0"/>
              <a:t/>
            </a:r>
            <a:br>
              <a:rPr lang="lt-LT" dirty="0"/>
            </a:br>
            <a:r>
              <a:rPr lang="lt-LT" sz="5300" dirty="0" smtClean="0"/>
              <a:t>„</a:t>
            </a:r>
            <a:r>
              <a:rPr lang="lt-LT" sz="5300" dirty="0"/>
              <a:t>Sveikata ne viskas, bet be sveikatos nėra nieko“.</a:t>
            </a:r>
            <a:br>
              <a:rPr lang="lt-LT" sz="5300" dirty="0"/>
            </a:br>
            <a:r>
              <a:rPr lang="lt-LT" sz="5300" dirty="0" smtClean="0"/>
              <a:t>                                                 </a:t>
            </a:r>
            <a:r>
              <a:rPr lang="lt-LT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SOKRATAS</a:t>
            </a:r>
            <a:r>
              <a:rPr lang="lt-LT" sz="5300" dirty="0"/>
              <a:t/>
            </a:r>
            <a:br>
              <a:rPr lang="lt-LT" sz="5300" dirty="0"/>
            </a:br>
            <a:r>
              <a:rPr lang="lt-LT" sz="2700" dirty="0" smtClean="0"/>
              <a:t>KALESNINKŲ Mykolo </a:t>
            </a:r>
            <a:r>
              <a:rPr lang="lt-LT" sz="2700" dirty="0" err="1" smtClean="0"/>
              <a:t>rudZio</a:t>
            </a:r>
            <a:r>
              <a:rPr lang="lt-LT" sz="2700" dirty="0" smtClean="0"/>
              <a:t> </a:t>
            </a:r>
            <a:r>
              <a:rPr lang="lt-LT" sz="2700" dirty="0" err="1" smtClean="0"/>
              <a:t>pagrindinėS</a:t>
            </a:r>
            <a:r>
              <a:rPr lang="lt-LT" sz="2700" dirty="0" smtClean="0"/>
              <a:t> </a:t>
            </a:r>
            <a:r>
              <a:rPr lang="lt-LT" sz="2700" dirty="0" err="1" smtClean="0"/>
              <a:t>mokyklOS</a:t>
            </a:r>
            <a:r>
              <a:rPr lang="lt-LT" sz="2700" dirty="0" smtClean="0"/>
              <a:t> </a:t>
            </a:r>
            <a:br>
              <a:rPr lang="lt-LT" sz="2700" dirty="0" smtClean="0"/>
            </a:br>
            <a:r>
              <a:rPr lang="lt-LT" sz="2700" dirty="0" smtClean="0"/>
              <a:t>komanda „RUDZIUKAI“</a:t>
            </a:r>
            <a:r>
              <a:rPr lang="lt-LT" sz="2700" dirty="0"/>
              <a:t/>
            </a:r>
            <a:br>
              <a:rPr lang="lt-LT" sz="2700" dirty="0"/>
            </a:br>
            <a:r>
              <a:rPr lang="lt-LT" sz="5300" dirty="0"/>
              <a:t>                                       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902" y="1651387"/>
            <a:ext cx="1333500" cy="131445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37" y="1025388"/>
            <a:ext cx="1471197" cy="17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371600" y="636104"/>
            <a:ext cx="5927697" cy="5231296"/>
          </a:xfrm>
        </p:spPr>
        <p:txBody>
          <a:bodyPr>
            <a:normAutofit/>
          </a:bodyPr>
          <a:lstStyle/>
          <a:p>
            <a:pPr algn="just"/>
            <a:r>
              <a:rPr lang="lt-LT" sz="2400" dirty="0"/>
              <a:t>Sokratas – pirmasis vakarų mąstytojas, kuris filosofiją nuo gamtos nukreipė į žmogų. </a:t>
            </a:r>
            <a:endParaRPr lang="lt-LT" sz="2400" dirty="0" smtClean="0"/>
          </a:p>
          <a:p>
            <a:pPr algn="just"/>
            <a:r>
              <a:rPr lang="lt-LT" sz="2400" dirty="0" smtClean="0"/>
              <a:t>Žmones </a:t>
            </a:r>
            <a:r>
              <a:rPr lang="lt-LT" sz="2400" dirty="0"/>
              <a:t>mokė gyvenimo meno, gėrio, tiesos, teisingumo</a:t>
            </a:r>
            <a:r>
              <a:rPr lang="lt-LT" sz="2400" dirty="0" smtClean="0"/>
              <a:t>.</a:t>
            </a:r>
          </a:p>
          <a:p>
            <a:pPr algn="just"/>
            <a:r>
              <a:rPr lang="lt-LT" sz="2400" dirty="0" smtClean="0"/>
              <a:t> </a:t>
            </a:r>
            <a:r>
              <a:rPr lang="lt-LT" sz="2400" dirty="0"/>
              <a:t>Žinojimą laikė didžiausia vertybe</a:t>
            </a:r>
            <a:r>
              <a:rPr lang="lt-LT" sz="2400" dirty="0" smtClean="0"/>
              <a:t>.</a:t>
            </a:r>
          </a:p>
          <a:p>
            <a:pPr algn="just"/>
            <a:r>
              <a:rPr lang="lt-LT" sz="2400" dirty="0" smtClean="0"/>
              <a:t> </a:t>
            </a:r>
            <a:r>
              <a:rPr lang="lt-LT" sz="2400" dirty="0"/>
              <a:t>Garsiausia mintis</a:t>
            </a:r>
            <a:r>
              <a:rPr lang="lt-LT" sz="2400" dirty="0" smtClean="0"/>
              <a:t>: “</a:t>
            </a:r>
            <a:r>
              <a:rPr lang="lt-L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Sveikata ne viskas, bet be sveikatos nėra </a:t>
            </a:r>
            <a:r>
              <a:rPr lang="lt-L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nieko</a:t>
            </a:r>
            <a:r>
              <a:rPr lang="lt-LT" sz="2400" dirty="0" smtClean="0"/>
              <a:t>“.</a:t>
            </a:r>
            <a:r>
              <a:rPr lang="lt-LT" sz="2400" dirty="0"/>
              <a:t/>
            </a:r>
            <a:br>
              <a:rPr lang="lt-LT" sz="2400" dirty="0"/>
            </a:br>
            <a:endParaRPr lang="lt-LT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58" y="2535830"/>
            <a:ext cx="4428294" cy="26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Aptarėme,  kad sveikata priklauso nuo mūsų pačių, nuo mūsų gyvensenos: 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Sukūrėme </a:t>
            </a:r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</a:t>
            </a:r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atmintinę, </a:t>
            </a:r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išliktume sveiki ir stiprus: </a:t>
            </a:r>
          </a:p>
          <a:p>
            <a:pPr marL="0" indent="0">
              <a:buNone/>
            </a:pPr>
            <a:endParaRPr lang="lt-L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t-LT" dirty="0" smtClean="0"/>
              <a:t>Reikia daugiau </a:t>
            </a:r>
            <a:r>
              <a:rPr lang="lt-LT" dirty="0" smtClean="0"/>
              <a:t>laiko skirti </a:t>
            </a:r>
            <a:r>
              <a:rPr lang="lt-LT" dirty="0" smtClean="0"/>
              <a:t>palankiai mitybai;</a:t>
            </a:r>
          </a:p>
          <a:p>
            <a:r>
              <a:rPr lang="lt-LT" dirty="0" smtClean="0"/>
              <a:t>Reikia nuolat, kasdien būti fiziškai aktyviems;</a:t>
            </a:r>
          </a:p>
          <a:p>
            <a:r>
              <a:rPr lang="lt-LT" dirty="0" smtClean="0"/>
              <a:t>Reikia atsisakyti žalingų įpročių....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12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Užgavėnes </a:t>
            </a:r>
            <a:r>
              <a:rPr lang="lt-LT" dirty="0" smtClean="0"/>
              <a:t>šventėme </a:t>
            </a:r>
            <a:r>
              <a:rPr lang="lt-LT" dirty="0"/>
              <a:t>sveikai</a:t>
            </a:r>
            <a:br>
              <a:rPr lang="lt-LT" dirty="0"/>
            </a:br>
            <a:endParaRPr lang="lt-LT" dirty="0"/>
          </a:p>
        </p:txBody>
      </p:sp>
      <p:pic>
        <p:nvPicPr>
          <p:cNvPr id="1026" name="Picture 2" descr="Nėra nuotraukos aprašymo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40719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ėra nuotraukos aprašym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75" y="1426187"/>
            <a:ext cx="2483789" cy="331171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89" y="281215"/>
            <a:ext cx="2490292" cy="332038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89" y="3752678"/>
            <a:ext cx="2490292" cy="306757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0" y="4184217"/>
            <a:ext cx="3450865" cy="2588149"/>
          </a:xfrm>
          <a:prstGeom prst="rect">
            <a:avLst/>
          </a:prstGeom>
        </p:spPr>
      </p:pic>
      <p:sp>
        <p:nvSpPr>
          <p:cNvPr id="11" name="Turinio vietos rezervavimo ženklas 2"/>
          <p:cNvSpPr txBox="1">
            <a:spLocks/>
          </p:cNvSpPr>
          <p:nvPr/>
        </p:nvSpPr>
        <p:spPr>
          <a:xfrm>
            <a:off x="843599" y="1662472"/>
            <a:ext cx="4356095" cy="46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0"/>
              </a:spcAft>
              <a:defRPr/>
            </a:pPr>
            <a:r>
              <a:rPr lang="lt-LT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Aptarėme grūdų naudingumą, ragavome įvairaus skonio blynus, atlikome įvairias </a:t>
            </a:r>
            <a:r>
              <a:rPr lang="lt-LT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praktines logines užduotis </a:t>
            </a:r>
            <a:r>
              <a:rPr lang="lt-LT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 išbandėme savo jėgas estafetėse bei kitose judriose žaidimuose.   </a:t>
            </a:r>
            <a:endParaRPr lang="lt-LT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Reikia nepamiršti ir akių sveikatos: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17072" y="1428750"/>
            <a:ext cx="9601200" cy="3581400"/>
          </a:xfrm>
        </p:spPr>
        <p:txBody>
          <a:bodyPr/>
          <a:lstStyle/>
          <a:p>
            <a:r>
              <a:rPr lang="lt-LT" dirty="0" smtClean="0"/>
              <a:t>Organizavome vaikams akių </a:t>
            </a:r>
            <a:r>
              <a:rPr lang="lt-LT" dirty="0" smtClean="0"/>
              <a:t>mankšteles pamokų </a:t>
            </a:r>
            <a:r>
              <a:rPr lang="lt-LT" dirty="0" smtClean="0"/>
              <a:t>metu: 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21" y="2020190"/>
            <a:ext cx="3131364" cy="234852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55" y="1920152"/>
            <a:ext cx="3131364" cy="234852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1593" y="1677874"/>
            <a:ext cx="3165231" cy="2373923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8" y="4368713"/>
            <a:ext cx="3100103" cy="232507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94" y="4414628"/>
            <a:ext cx="3165231" cy="23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Mūsų mokykloje daug dėmesio skiriama fiziniam aktyvumui 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097280" y="2286000"/>
            <a:ext cx="9875520" cy="3581400"/>
          </a:xfrm>
        </p:spPr>
        <p:txBody>
          <a:bodyPr/>
          <a:lstStyle/>
          <a:p>
            <a:r>
              <a:rPr lang="lt-LT" dirty="0" smtClean="0"/>
              <a:t>Organizavome pradinukams fizinio aktyvumo veikla </a:t>
            </a:r>
            <a:r>
              <a:rPr lang="lt-LT" dirty="0" smtClean="0"/>
              <a:t>kitoje aplinkoje: </a:t>
            </a:r>
            <a:endParaRPr lang="lt-LT" dirty="0" smtClean="0"/>
          </a:p>
          <a:p>
            <a:pPr marL="0" indent="0">
              <a:buNone/>
            </a:pP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28" y="262393"/>
            <a:ext cx="2364519" cy="315269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812331"/>
            <a:ext cx="2473684" cy="329824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92" y="2717690"/>
            <a:ext cx="2448008" cy="326401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85" y="2674397"/>
            <a:ext cx="2680583" cy="3574111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43" y="3415085"/>
            <a:ext cx="2453972" cy="3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Nepamirštame kalbėti apie užkrečiamas ligas su mažaisiais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Ir nuolat primename, kad </a:t>
            </a:r>
            <a:r>
              <a:rPr lang="lt-LT" dirty="0" smtClean="0"/>
              <a:t>antibiotikais </a:t>
            </a:r>
            <a:r>
              <a:rPr lang="lt-LT" dirty="0" smtClean="0"/>
              <a:t>ne </a:t>
            </a:r>
            <a:r>
              <a:rPr lang="lt-LT" dirty="0" smtClean="0"/>
              <a:t>gydome gripo </a:t>
            </a:r>
            <a:r>
              <a:rPr lang="lt-LT" dirty="0" smtClean="0"/>
              <a:t>ir </a:t>
            </a:r>
            <a:r>
              <a:rPr lang="lt-LT" dirty="0" smtClean="0"/>
              <a:t>kitų virusinių infekcijų.  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39" y="3017519"/>
            <a:ext cx="4309609" cy="323220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24" y="2934031"/>
            <a:ext cx="4271175" cy="32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TM10001105[[fn=Apkarpymas]]</Template>
  <TotalTime>93</TotalTime>
  <Words>256</Words>
  <Application>Microsoft Office PowerPoint</Application>
  <PresentationFormat>Plačiaekranė</PresentationFormat>
  <Paragraphs>21</Paragraphs>
  <Slides>7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Calibri</vt:lpstr>
      <vt:lpstr>Franklin Gothic Book</vt:lpstr>
      <vt:lpstr>Times New Roman</vt:lpstr>
      <vt:lpstr>Crop</vt:lpstr>
      <vt:lpstr>         projekto „Sveikata visus metus“  vasario mėnesio iššūkis  „Sveikata ne viskas, bet be sveikatos nėra nieko“.                                                  SOKRATAS KALESNINKŲ Mykolo rudZio pagrindinėS mokyklOS  komanda „RUDZIUKAI“                                        </vt:lpstr>
      <vt:lpstr>„PowerPoint“ pateiktis</vt:lpstr>
      <vt:lpstr>Aptarėme,  kad sveikata priklauso nuo mūsų pačių, nuo mūsų gyvensenos:  </vt:lpstr>
      <vt:lpstr>Užgavėnes šventėme sveikai </vt:lpstr>
      <vt:lpstr>Reikia nepamiršti ir akių sveikatos: </vt:lpstr>
      <vt:lpstr>Mūsų mokykloje daug dėmesio skiriama fiziniam aktyvumui  </vt:lpstr>
      <vt:lpstr>Nepamirštame kalbėti apie užkrečiamas ligas su mažaisiais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 „Sveikata visus metus“  vasario mėnesio iššūkis  „Sveikata ne viskas, bet be sveikatos nėra nieko“.                                                  SOKRATAS KALESNINKŲ Mykolo rudZio pagrindinė mokykla</dc:title>
  <dc:creator>Darbuotojas</dc:creator>
  <cp:lastModifiedBy>Jurgita Belevičiūtė</cp:lastModifiedBy>
  <cp:revision>14</cp:revision>
  <dcterms:created xsi:type="dcterms:W3CDTF">2020-03-02T08:48:04Z</dcterms:created>
  <dcterms:modified xsi:type="dcterms:W3CDTF">2020-03-02T10:53:25Z</dcterms:modified>
</cp:coreProperties>
</file>