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8" d="100"/>
          <a:sy n="88" d="100"/>
        </p:scale>
        <p:origin x="44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0A50-8C1F-42DF-B07B-9B485C183196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C89F5028-BAF4-4909-BCFA-F8C72CA1E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80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0A50-8C1F-42DF-B07B-9B485C183196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F5028-BAF4-4909-BCFA-F8C72CA1E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820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0A50-8C1F-42DF-B07B-9B485C183196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F5028-BAF4-4909-BCFA-F8C72CA1E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8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0A50-8C1F-42DF-B07B-9B485C183196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F5028-BAF4-4909-BCFA-F8C72CA1E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0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A1DC0A50-8C1F-42DF-B07B-9B485C183196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C89F5028-BAF4-4909-BCFA-F8C72CA1E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74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0A50-8C1F-42DF-B07B-9B485C183196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F5028-BAF4-4909-BCFA-F8C72CA1E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33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0A50-8C1F-42DF-B07B-9B485C183196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F5028-BAF4-4909-BCFA-F8C72CA1E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85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0A50-8C1F-42DF-B07B-9B485C183196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F5028-BAF4-4909-BCFA-F8C72CA1E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46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0A50-8C1F-42DF-B07B-9B485C183196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F5028-BAF4-4909-BCFA-F8C72CA1E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77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0A50-8C1F-42DF-B07B-9B485C183196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F5028-BAF4-4909-BCFA-F8C72CA1E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22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0A50-8C1F-42DF-B07B-9B485C183196}" type="datetimeFigureOut">
              <a:rPr lang="en-US" smtClean="0"/>
              <a:t>3/31/2022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F5028-BAF4-4909-BCFA-F8C72CA1E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81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A1DC0A50-8C1F-42DF-B07B-9B485C183196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C89F5028-BAF4-4909-BCFA-F8C72CA1E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3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34DAC-5543-44F5-99F4-B32B410E6F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9635" y="1497496"/>
            <a:ext cx="7148884" cy="2970535"/>
          </a:xfrm>
        </p:spPr>
        <p:txBody>
          <a:bodyPr/>
          <a:lstStyle/>
          <a:p>
            <a:r>
              <a:rPr lang="en-US" dirty="0" err="1"/>
              <a:t>Sveikata</a:t>
            </a:r>
            <a:r>
              <a:rPr lang="en-US" dirty="0"/>
              <a:t> </a:t>
            </a:r>
            <a:r>
              <a:rPr lang="en-US" dirty="0" err="1"/>
              <a:t>visus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577931-B09E-48A6-997F-B22B3D5506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/>
              <a:t>Kovo</a:t>
            </a:r>
            <a:r>
              <a:rPr lang="en-US" dirty="0"/>
              <a:t> </a:t>
            </a:r>
            <a:r>
              <a:rPr lang="en-US" dirty="0" err="1"/>
              <a:t>mėnesio</a:t>
            </a:r>
            <a:r>
              <a:rPr lang="en-US" dirty="0"/>
              <a:t> </a:t>
            </a:r>
            <a:r>
              <a:rPr lang="en-US" dirty="0" err="1"/>
              <a:t>iššūkis</a:t>
            </a:r>
            <a:r>
              <a:rPr lang="en-US" dirty="0"/>
              <a:t> “</a:t>
            </a:r>
            <a:r>
              <a:rPr lang="en-US" dirty="0" err="1"/>
              <a:t>Nepamesk</a:t>
            </a:r>
            <a:r>
              <a:rPr lang="en-US" dirty="0"/>
              <a:t> galvos: </a:t>
            </a:r>
            <a:r>
              <a:rPr lang="en-US" dirty="0" err="1"/>
              <a:t>saugus</a:t>
            </a:r>
            <a:r>
              <a:rPr lang="en-US" dirty="0"/>
              <a:t>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sveikas</a:t>
            </a:r>
            <a:r>
              <a:rPr lang="en-US" dirty="0"/>
              <a:t>  (</a:t>
            </a:r>
            <a:r>
              <a:rPr lang="en-US" dirty="0" err="1"/>
              <a:t>kaip</a:t>
            </a:r>
            <a:r>
              <a:rPr lang="en-US" dirty="0"/>
              <a:t> </a:t>
            </a:r>
            <a:r>
              <a:rPr lang="en-US" dirty="0" err="1"/>
              <a:t>elgtis</a:t>
            </a:r>
            <a:r>
              <a:rPr lang="en-US" dirty="0"/>
              <a:t> </a:t>
            </a:r>
            <a:r>
              <a:rPr lang="en-US" dirty="0" err="1"/>
              <a:t>įvairiose</a:t>
            </a:r>
            <a:r>
              <a:rPr lang="en-US" dirty="0"/>
              <a:t> </a:t>
            </a:r>
            <a:r>
              <a:rPr lang="en-US" dirty="0" err="1"/>
              <a:t>sveikatai</a:t>
            </a:r>
            <a:r>
              <a:rPr lang="en-US" dirty="0"/>
              <a:t> </a:t>
            </a:r>
            <a:r>
              <a:rPr lang="en-US" dirty="0" err="1"/>
              <a:t>pavojingose</a:t>
            </a:r>
            <a:r>
              <a:rPr lang="en-US" dirty="0"/>
              <a:t> </a:t>
            </a:r>
            <a:r>
              <a:rPr lang="en-US" dirty="0" err="1"/>
              <a:t>situacijose</a:t>
            </a:r>
            <a:r>
              <a:rPr lang="en-US" dirty="0"/>
              <a:t>)</a:t>
            </a:r>
          </a:p>
          <a:p>
            <a:r>
              <a:rPr lang="en-US" dirty="0"/>
              <a:t> </a:t>
            </a:r>
            <a:r>
              <a:rPr lang="en-US" dirty="0" err="1"/>
              <a:t>Kretingos</a:t>
            </a:r>
            <a:r>
              <a:rPr lang="en-US" dirty="0"/>
              <a:t> </a:t>
            </a:r>
            <a:r>
              <a:rPr lang="en-US" dirty="0" err="1"/>
              <a:t>rajono</a:t>
            </a:r>
            <a:r>
              <a:rPr lang="en-US" dirty="0"/>
              <a:t> </a:t>
            </a:r>
            <a:r>
              <a:rPr lang="en-US" dirty="0" err="1"/>
              <a:t>Darbėnų</a:t>
            </a:r>
            <a:r>
              <a:rPr lang="en-US" dirty="0"/>
              <a:t> </a:t>
            </a:r>
            <a:r>
              <a:rPr lang="en-US" dirty="0" err="1"/>
              <a:t>gimnazijos</a:t>
            </a:r>
            <a:r>
              <a:rPr lang="en-US" dirty="0"/>
              <a:t> </a:t>
            </a:r>
            <a:r>
              <a:rPr lang="en-US" dirty="0" err="1"/>
              <a:t>ikimokyklinio</a:t>
            </a:r>
            <a:r>
              <a:rPr lang="en-US" dirty="0"/>
              <a:t> </a:t>
            </a:r>
            <a:r>
              <a:rPr lang="en-US" dirty="0" err="1"/>
              <a:t>ugdymo</a:t>
            </a:r>
            <a:r>
              <a:rPr lang="en-US" dirty="0"/>
              <a:t> </a:t>
            </a:r>
            <a:r>
              <a:rPr lang="en-US" dirty="0" err="1"/>
              <a:t>skyriaus</a:t>
            </a:r>
            <a:r>
              <a:rPr lang="en-US" dirty="0"/>
              <a:t> “</a:t>
            </a:r>
            <a:r>
              <a:rPr lang="en-US" dirty="0" err="1"/>
              <a:t>Bitučių</a:t>
            </a:r>
            <a:r>
              <a:rPr lang="en-US" dirty="0"/>
              <a:t>” </a:t>
            </a:r>
            <a:r>
              <a:rPr lang="en-US" dirty="0" err="1"/>
              <a:t>komanda</a:t>
            </a:r>
            <a:r>
              <a:rPr lang="en-US" dirty="0"/>
              <a:t> ( 3 – 6 m.) . </a:t>
            </a:r>
            <a:r>
              <a:rPr lang="en-US" dirty="0" err="1"/>
              <a:t>Mokytoja</a:t>
            </a:r>
            <a:r>
              <a:rPr lang="en-US" dirty="0"/>
              <a:t> </a:t>
            </a:r>
            <a:r>
              <a:rPr lang="en-US" dirty="0" err="1"/>
              <a:t>Daiva</a:t>
            </a:r>
            <a:r>
              <a:rPr lang="en-US" dirty="0"/>
              <a:t> </a:t>
            </a:r>
            <a:r>
              <a:rPr lang="en-US" dirty="0" err="1"/>
              <a:t>Katkutė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E8858C-C7EF-42F2-B801-457A12706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461" y="1613553"/>
            <a:ext cx="2360709" cy="233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68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FE357-161F-40EC-827D-7B705EF9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Visi</a:t>
            </a:r>
            <a:r>
              <a:rPr lang="en-US" dirty="0"/>
              <a:t> </a:t>
            </a:r>
            <a:r>
              <a:rPr lang="en-US" dirty="0" err="1"/>
              <a:t>kartu</a:t>
            </a:r>
            <a:r>
              <a:rPr lang="en-US" dirty="0"/>
              <a:t> </a:t>
            </a:r>
            <a:r>
              <a:rPr lang="en-US" dirty="0" err="1"/>
              <a:t>aiškinomės</a:t>
            </a:r>
            <a:r>
              <a:rPr lang="en-US" dirty="0"/>
              <a:t>, </a:t>
            </a:r>
            <a:r>
              <a:rPr lang="en-US" dirty="0" err="1"/>
              <a:t>kaip</a:t>
            </a:r>
            <a:r>
              <a:rPr lang="en-US" dirty="0"/>
              <a:t> </a:t>
            </a:r>
            <a:r>
              <a:rPr lang="en-US" dirty="0" err="1"/>
              <a:t>nepamesti</a:t>
            </a:r>
            <a:r>
              <a:rPr lang="en-US" dirty="0"/>
              <a:t> galvos </a:t>
            </a:r>
            <a:r>
              <a:rPr lang="en-US" dirty="0" err="1"/>
              <a:t>ištikus</a:t>
            </a:r>
            <a:r>
              <a:rPr lang="en-US" dirty="0"/>
              <a:t> </a:t>
            </a:r>
            <a:r>
              <a:rPr lang="en-US" dirty="0" err="1"/>
              <a:t>bėdai</a:t>
            </a:r>
            <a:r>
              <a:rPr lang="en-US" dirty="0"/>
              <a:t>.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83627D8-9689-438D-B6C1-E028C5CF8C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52" y="2425148"/>
            <a:ext cx="3662025" cy="2895407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15C8A26-E4A8-4301-A936-8AE6593DDB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592" y="2603669"/>
            <a:ext cx="2160356" cy="2160356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02E458-261C-4AFF-8F1A-11EF68E9F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948" y="2425148"/>
            <a:ext cx="4115442" cy="30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93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99612-1991-4216-BE45-B28AD8684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2769704" y="2478156"/>
            <a:ext cx="8786192" cy="1060173"/>
          </a:xfrm>
        </p:spPr>
        <p:txBody>
          <a:bodyPr>
            <a:normAutofit fontScale="90000"/>
          </a:bodyPr>
          <a:lstStyle/>
          <a:p>
            <a:r>
              <a:rPr lang="en-US" dirty="0"/>
              <a:t>“ </a:t>
            </a:r>
            <a:r>
              <a:rPr lang="en-US" dirty="0" err="1"/>
              <a:t>turėdami</a:t>
            </a:r>
            <a:r>
              <a:rPr lang="en-US" dirty="0"/>
              <a:t> </a:t>
            </a:r>
            <a:r>
              <a:rPr lang="en-US" dirty="0" err="1"/>
              <a:t>daug</a:t>
            </a:r>
            <a:r>
              <a:rPr lang="en-US" dirty="0"/>
              <a:t> </a:t>
            </a:r>
            <a:r>
              <a:rPr lang="en-US" dirty="0" err="1"/>
              <a:t>drąsos</a:t>
            </a:r>
            <a:r>
              <a:rPr lang="en-US" dirty="0"/>
              <a:t>, </a:t>
            </a:r>
            <a:r>
              <a:rPr lang="en-US" dirty="0" err="1"/>
              <a:t>jūs</a:t>
            </a:r>
            <a:r>
              <a:rPr lang="en-US" dirty="0"/>
              <a:t> </a:t>
            </a:r>
            <a:r>
              <a:rPr lang="en-US" dirty="0" err="1"/>
              <a:t>nesuklupsite</a:t>
            </a:r>
            <a:r>
              <a:rPr lang="en-US" dirty="0"/>
              <a:t> </a:t>
            </a:r>
            <a:r>
              <a:rPr lang="en-US" dirty="0" err="1"/>
              <a:t>prieš</a:t>
            </a:r>
            <a:r>
              <a:rPr lang="en-US" dirty="0"/>
              <a:t> </a:t>
            </a:r>
            <a:r>
              <a:rPr lang="en-US" dirty="0" err="1"/>
              <a:t>negandas</a:t>
            </a:r>
            <a:r>
              <a:rPr lang="en-US" dirty="0"/>
              <a:t>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neprarasite</a:t>
            </a:r>
            <a:r>
              <a:rPr lang="en-US" dirty="0"/>
              <a:t> </a:t>
            </a:r>
            <a:r>
              <a:rPr lang="en-US" dirty="0" err="1"/>
              <a:t>vilties</a:t>
            </a:r>
            <a:r>
              <a:rPr lang="en-US" dirty="0"/>
              <a:t>. </a:t>
            </a:r>
            <a:r>
              <a:rPr lang="en-US" dirty="0" err="1"/>
              <a:t>Vidinė</a:t>
            </a:r>
            <a:r>
              <a:rPr lang="en-US" dirty="0"/>
              <a:t> </a:t>
            </a:r>
            <a:r>
              <a:rPr lang="en-US" dirty="0" err="1"/>
              <a:t>stiprybė</a:t>
            </a:r>
            <a:r>
              <a:rPr lang="en-US" dirty="0"/>
              <a:t> </a:t>
            </a:r>
            <a:r>
              <a:rPr lang="en-US" dirty="0" err="1"/>
              <a:t>padeda</a:t>
            </a:r>
            <a:r>
              <a:rPr lang="en-US" dirty="0"/>
              <a:t> </a:t>
            </a:r>
            <a:r>
              <a:rPr lang="en-US" dirty="0" err="1"/>
              <a:t>išsiugdyti</a:t>
            </a:r>
            <a:r>
              <a:rPr lang="en-US" dirty="0"/>
              <a:t> </a:t>
            </a:r>
            <a:r>
              <a:rPr lang="en-US" dirty="0" err="1"/>
              <a:t>tvirtą</a:t>
            </a:r>
            <a:r>
              <a:rPr lang="en-US" dirty="0"/>
              <a:t> </a:t>
            </a:r>
            <a:r>
              <a:rPr lang="en-US" dirty="0" err="1"/>
              <a:t>ryžtą</a:t>
            </a:r>
            <a:r>
              <a:rPr lang="en-US" dirty="0"/>
              <a:t>, o </a:t>
            </a:r>
            <a:r>
              <a:rPr lang="en-US" dirty="0" err="1"/>
              <a:t>tvirtu</a:t>
            </a:r>
            <a:r>
              <a:rPr lang="en-US" dirty="0"/>
              <a:t> </a:t>
            </a:r>
            <a:r>
              <a:rPr lang="en-US" dirty="0" err="1"/>
              <a:t>ryžtu</a:t>
            </a:r>
            <a:r>
              <a:rPr lang="en-US" dirty="0"/>
              <a:t> </a:t>
            </a:r>
            <a:r>
              <a:rPr lang="en-US" dirty="0" err="1"/>
              <a:t>galima</a:t>
            </a:r>
            <a:r>
              <a:rPr lang="en-US" dirty="0"/>
              <a:t> </a:t>
            </a:r>
            <a:r>
              <a:rPr lang="en-US" dirty="0" err="1"/>
              <a:t>įveikti</a:t>
            </a:r>
            <a:r>
              <a:rPr lang="en-US" dirty="0"/>
              <a:t> bet </a:t>
            </a:r>
            <a:r>
              <a:rPr lang="en-US" dirty="0" err="1"/>
              <a:t>kokias</a:t>
            </a:r>
            <a:r>
              <a:rPr lang="en-US" dirty="0"/>
              <a:t> </a:t>
            </a:r>
            <a:r>
              <a:rPr lang="en-US" dirty="0" err="1"/>
              <a:t>kliūtis</a:t>
            </a:r>
            <a:r>
              <a:rPr lang="en-US" dirty="0"/>
              <a:t>” </a:t>
            </a:r>
            <a:br>
              <a:rPr lang="en-US" dirty="0"/>
            </a:br>
            <a:r>
              <a:rPr lang="en-US" dirty="0"/>
              <a:t>                        ( Dalai Lama)</a:t>
            </a:r>
          </a:p>
        </p:txBody>
      </p:sp>
    </p:spTree>
    <p:extLst>
      <p:ext uri="{BB962C8B-B14F-4D97-AF65-F5344CB8AC3E}">
        <p14:creationId xmlns:p14="http://schemas.microsoft.com/office/powerpoint/2010/main" val="3138138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E4CF3-5B34-4DB1-9EA9-902243D21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9" y="824946"/>
            <a:ext cx="6656168" cy="513524"/>
          </a:xfrm>
        </p:spPr>
        <p:txBody>
          <a:bodyPr>
            <a:normAutofit fontScale="90000"/>
          </a:bodyPr>
          <a:lstStyle/>
          <a:p>
            <a:r>
              <a:rPr lang="en-US" sz="2200" dirty="0"/>
              <a:t>Į </a:t>
            </a:r>
            <a:r>
              <a:rPr lang="en-US" sz="2200" dirty="0" err="1"/>
              <a:t>pagalbą</a:t>
            </a:r>
            <a:r>
              <a:rPr lang="en-US" sz="2200" dirty="0"/>
              <a:t> </a:t>
            </a:r>
            <a:r>
              <a:rPr lang="en-US" sz="2200" dirty="0" err="1"/>
              <a:t>pasikvietėme</a:t>
            </a:r>
            <a:r>
              <a:rPr lang="en-US" sz="2200" dirty="0"/>
              <a:t> </a:t>
            </a:r>
            <a:r>
              <a:rPr lang="en-US" sz="2200" dirty="0" err="1"/>
              <a:t>pasakos</a:t>
            </a:r>
            <a:r>
              <a:rPr lang="en-US" sz="2200" dirty="0"/>
              <a:t> “</a:t>
            </a:r>
            <a:r>
              <a:rPr lang="en-US" sz="2200" dirty="0" err="1"/>
              <a:t>Trys</a:t>
            </a:r>
            <a:r>
              <a:rPr lang="en-US" sz="2200" dirty="0"/>
              <a:t> </a:t>
            </a:r>
            <a:r>
              <a:rPr lang="en-US" sz="2200" dirty="0" err="1"/>
              <a:t>paršiukai</a:t>
            </a:r>
            <a:r>
              <a:rPr lang="en-US" sz="2200" dirty="0"/>
              <a:t>” </a:t>
            </a:r>
            <a:r>
              <a:rPr lang="en-US" sz="2200" dirty="0" err="1"/>
              <a:t>veikėjus</a:t>
            </a:r>
            <a:r>
              <a:rPr lang="en-US" sz="2200" dirty="0"/>
              <a:t>. </a:t>
            </a:r>
            <a:r>
              <a:rPr lang="en-US" sz="2200" dirty="0" err="1"/>
              <a:t>Vilkas</a:t>
            </a:r>
            <a:r>
              <a:rPr lang="en-US" sz="2200" dirty="0"/>
              <a:t> </a:t>
            </a:r>
            <a:r>
              <a:rPr lang="en-US" sz="2200" dirty="0" err="1"/>
              <a:t>uoliai</a:t>
            </a:r>
            <a:r>
              <a:rPr lang="en-US" sz="2200" dirty="0"/>
              <a:t> </a:t>
            </a:r>
            <a:r>
              <a:rPr lang="en-US" sz="2200" dirty="0" err="1"/>
              <a:t>puolė</a:t>
            </a:r>
            <a:r>
              <a:rPr lang="en-US" sz="2200" dirty="0"/>
              <a:t> </a:t>
            </a:r>
            <a:r>
              <a:rPr lang="en-US" sz="2200" dirty="0" err="1"/>
              <a:t>prie</a:t>
            </a:r>
            <a:r>
              <a:rPr lang="en-US" sz="2200" dirty="0"/>
              <a:t> </a:t>
            </a:r>
            <a:r>
              <a:rPr lang="en-US" sz="2200" dirty="0" err="1"/>
              <a:t>kompiuterio</a:t>
            </a:r>
            <a:r>
              <a:rPr lang="en-US" sz="2200" dirty="0"/>
              <a:t>, bet </a:t>
            </a:r>
            <a:r>
              <a:rPr lang="en-US" sz="2200" dirty="0" err="1"/>
              <a:t>buvo</a:t>
            </a:r>
            <a:r>
              <a:rPr lang="en-US" sz="2200" dirty="0"/>
              <a:t> </a:t>
            </a:r>
            <a:r>
              <a:rPr lang="en-US" sz="2200" dirty="0" err="1"/>
              <a:t>sustabdytas</a:t>
            </a:r>
            <a:r>
              <a:rPr lang="en-US" sz="2200" dirty="0"/>
              <a:t> </a:t>
            </a:r>
            <a:r>
              <a:rPr lang="en-US" sz="2200" dirty="0" err="1"/>
              <a:t>ir</a:t>
            </a:r>
            <a:r>
              <a:rPr lang="en-US" sz="2200" dirty="0"/>
              <a:t> </a:t>
            </a:r>
            <a:r>
              <a:rPr lang="en-US" sz="2200" dirty="0" err="1"/>
              <a:t>paaiškinta</a:t>
            </a:r>
            <a:r>
              <a:rPr lang="en-US" sz="2200" dirty="0"/>
              <a:t>, </a:t>
            </a:r>
            <a:r>
              <a:rPr lang="en-US" sz="2200" dirty="0" err="1"/>
              <a:t>kad</a:t>
            </a:r>
            <a:r>
              <a:rPr lang="en-US" sz="2200" dirty="0"/>
              <a:t> </a:t>
            </a:r>
            <a:r>
              <a:rPr lang="en-US" sz="2200" dirty="0" err="1"/>
              <a:t>ilgai</a:t>
            </a:r>
            <a:r>
              <a:rPr lang="en-US" sz="2200" dirty="0"/>
              <a:t> </a:t>
            </a:r>
            <a:r>
              <a:rPr lang="en-US" sz="2200" dirty="0" err="1"/>
              <a:t>negalima</a:t>
            </a:r>
            <a:r>
              <a:rPr lang="en-US" sz="2200" dirty="0"/>
              <a:t> </a:t>
            </a:r>
            <a:r>
              <a:rPr lang="en-US" sz="2200" dirty="0" err="1"/>
              <a:t>leisti</a:t>
            </a:r>
            <a:r>
              <a:rPr lang="en-US" sz="2200" dirty="0"/>
              <a:t> </a:t>
            </a:r>
            <a:r>
              <a:rPr lang="en-US" sz="2200" dirty="0" err="1"/>
              <a:t>laiko</a:t>
            </a:r>
            <a:r>
              <a:rPr lang="en-US" sz="2200" dirty="0"/>
              <a:t> </a:t>
            </a:r>
            <a:r>
              <a:rPr lang="en-US" sz="2200" dirty="0" err="1"/>
              <a:t>prie</a:t>
            </a:r>
            <a:r>
              <a:rPr lang="en-US" sz="2200" dirty="0"/>
              <a:t> </a:t>
            </a:r>
            <a:r>
              <a:rPr lang="en-US" sz="2200" dirty="0" err="1"/>
              <a:t>ekrano</a:t>
            </a:r>
            <a:r>
              <a:rPr lang="en-US" sz="2200" dirty="0"/>
              <a:t>, </a:t>
            </a:r>
            <a:r>
              <a:rPr lang="en-US" sz="2200" dirty="0" err="1"/>
              <a:t>jei</a:t>
            </a:r>
            <a:r>
              <a:rPr lang="en-US" sz="2200" dirty="0"/>
              <a:t> </a:t>
            </a:r>
            <a:r>
              <a:rPr lang="en-US" dirty="0" err="1"/>
              <a:t>nedirbi</a:t>
            </a:r>
            <a:r>
              <a:rPr lang="en-US" dirty="0"/>
              <a:t> </a:t>
            </a:r>
            <a:r>
              <a:rPr lang="en-US" dirty="0" err="1"/>
              <a:t>tikslingai</a:t>
            </a:r>
            <a:r>
              <a:rPr lang="en-US" dirty="0"/>
              <a:t>, </a:t>
            </a:r>
            <a:r>
              <a:rPr lang="en-US" sz="2200" dirty="0" err="1"/>
              <a:t>geriau</a:t>
            </a:r>
            <a:r>
              <a:rPr lang="en-US" sz="2200" dirty="0"/>
              <a:t> </a:t>
            </a:r>
            <a:r>
              <a:rPr lang="en-US" sz="2200" dirty="0" err="1"/>
              <a:t>rinkis</a:t>
            </a:r>
            <a:r>
              <a:rPr lang="en-US" sz="2200" dirty="0"/>
              <a:t> </a:t>
            </a:r>
            <a:r>
              <a:rPr lang="en-US" sz="2200" dirty="0" err="1"/>
              <a:t>kaladėles</a:t>
            </a:r>
            <a:r>
              <a:rPr lang="en-US" sz="2200" dirty="0"/>
              <a:t>, </a:t>
            </a:r>
            <a:r>
              <a:rPr lang="en-US" sz="2200" dirty="0" err="1"/>
              <a:t>dėliones</a:t>
            </a:r>
            <a:r>
              <a:rPr lang="en-US" sz="2200" dirty="0"/>
              <a:t>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E957C1F-F44D-4714-A443-1EF5B703A6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804" y="3139111"/>
            <a:ext cx="1826315" cy="2435087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00A8D26-DD3F-4678-BAB7-0F01223A14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017" y="3139112"/>
            <a:ext cx="1826315" cy="2435087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FAB4B4-7D2F-42E3-9686-AE1445453AD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100" y="862703"/>
            <a:ext cx="2660196" cy="19951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B78471-6EEC-46D5-99BE-1796BCE574E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9" y="2085083"/>
            <a:ext cx="6188105" cy="464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358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1AE4D-7DEA-4081-82A8-F0DDDE0A1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8418709" cy="1609344"/>
          </a:xfrm>
        </p:spPr>
        <p:txBody>
          <a:bodyPr>
            <a:normAutofit fontScale="90000"/>
          </a:bodyPr>
          <a:lstStyle/>
          <a:p>
            <a:r>
              <a:rPr lang="en-US" sz="3600" dirty="0" err="1"/>
              <a:t>Trumpai</a:t>
            </a:r>
            <a:r>
              <a:rPr lang="en-US" sz="3600" dirty="0"/>
              <a:t> </a:t>
            </a:r>
            <a:r>
              <a:rPr lang="en-US" sz="3600" dirty="0" err="1"/>
              <a:t>išbuvęs</a:t>
            </a:r>
            <a:r>
              <a:rPr lang="en-US" sz="3600" dirty="0"/>
              <a:t> </a:t>
            </a:r>
            <a:r>
              <a:rPr lang="en-US" sz="3600" dirty="0" err="1"/>
              <a:t>viduje</a:t>
            </a:r>
            <a:r>
              <a:rPr lang="en-US" sz="3600" dirty="0"/>
              <a:t> į </a:t>
            </a:r>
            <a:r>
              <a:rPr lang="en-US" sz="3600" dirty="0" err="1"/>
              <a:t>lauką</a:t>
            </a:r>
            <a:r>
              <a:rPr lang="en-US" sz="3600" dirty="0"/>
              <a:t> </a:t>
            </a:r>
            <a:r>
              <a:rPr lang="en-US" sz="3600" dirty="0" err="1"/>
              <a:t>vilkas</a:t>
            </a:r>
            <a:r>
              <a:rPr lang="en-US" sz="3600" dirty="0"/>
              <a:t> </a:t>
            </a:r>
            <a:r>
              <a:rPr lang="en-US" sz="3600" dirty="0" err="1"/>
              <a:t>spruko</a:t>
            </a:r>
            <a:r>
              <a:rPr lang="en-US" sz="3600" dirty="0"/>
              <a:t> </a:t>
            </a:r>
            <a:r>
              <a:rPr lang="en-US" sz="3600" dirty="0" err="1"/>
              <a:t>ir</a:t>
            </a:r>
            <a:r>
              <a:rPr lang="en-US" sz="3600" dirty="0"/>
              <a:t> </a:t>
            </a:r>
            <a:r>
              <a:rPr lang="en-US" sz="3600" dirty="0" err="1"/>
              <a:t>tiesiai</a:t>
            </a:r>
            <a:r>
              <a:rPr lang="en-US" sz="3600" dirty="0"/>
              <a:t> per </a:t>
            </a:r>
            <a:r>
              <a:rPr lang="en-US" sz="3600" dirty="0" err="1"/>
              <a:t>gatvę</a:t>
            </a:r>
            <a:r>
              <a:rPr lang="en-US" sz="3600" dirty="0"/>
              <a:t> </a:t>
            </a:r>
            <a:r>
              <a:rPr lang="en-US" sz="3600" dirty="0" err="1"/>
              <a:t>nurūko</a:t>
            </a:r>
            <a:r>
              <a:rPr lang="en-US" sz="3600" dirty="0"/>
              <a:t>, bet </a:t>
            </a:r>
            <a:r>
              <a:rPr lang="en-US" sz="3600" dirty="0" err="1"/>
              <a:t>vėl</a:t>
            </a:r>
            <a:r>
              <a:rPr lang="en-US" sz="3600" dirty="0"/>
              <a:t> </a:t>
            </a:r>
            <a:r>
              <a:rPr lang="en-US" sz="3600" dirty="0" err="1"/>
              <a:t>paršiukai</a:t>
            </a:r>
            <a:r>
              <a:rPr lang="en-US" sz="3600" dirty="0"/>
              <a:t> jam </a:t>
            </a:r>
            <a:r>
              <a:rPr lang="en-US" sz="3600" dirty="0" err="1"/>
              <a:t>padėjo</a:t>
            </a:r>
            <a:r>
              <a:rPr lang="en-US" sz="3600" dirty="0"/>
              <a:t>, per </a:t>
            </a:r>
            <a:r>
              <a:rPr lang="en-US" sz="3600" dirty="0" err="1"/>
              <a:t>perėją</a:t>
            </a:r>
            <a:r>
              <a:rPr lang="en-US" sz="3600" dirty="0"/>
              <a:t> </a:t>
            </a:r>
            <a:r>
              <a:rPr lang="en-US" sz="3600" dirty="0" err="1"/>
              <a:t>lydėjo</a:t>
            </a:r>
            <a:r>
              <a:rPr lang="en-US" sz="3600" dirty="0"/>
              <a:t>. </a:t>
            </a:r>
            <a:r>
              <a:rPr lang="en-US" sz="3600" dirty="0" err="1"/>
              <a:t>Dėkojo</a:t>
            </a:r>
            <a:r>
              <a:rPr lang="en-US" sz="3600" dirty="0"/>
              <a:t> </a:t>
            </a:r>
            <a:r>
              <a:rPr lang="en-US" sz="3600" dirty="0" err="1"/>
              <a:t>vilkas</a:t>
            </a:r>
            <a:r>
              <a:rPr lang="en-US" sz="3600" dirty="0"/>
              <a:t> </a:t>
            </a:r>
            <a:r>
              <a:rPr lang="en-US" sz="3600" dirty="0" err="1"/>
              <a:t>už</a:t>
            </a:r>
            <a:r>
              <a:rPr lang="en-US" sz="3600" dirty="0"/>
              <a:t> </a:t>
            </a:r>
            <a:r>
              <a:rPr lang="en-US" sz="3600" dirty="0" err="1"/>
              <a:t>išsaugotą</a:t>
            </a:r>
            <a:r>
              <a:rPr lang="en-US" sz="3600" dirty="0"/>
              <a:t> </a:t>
            </a:r>
            <a:r>
              <a:rPr lang="en-US" sz="3600" dirty="0" err="1"/>
              <a:t>kailį</a:t>
            </a:r>
            <a:r>
              <a:rPr lang="en-US" sz="3600" dirty="0"/>
              <a:t>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930B17-C123-442A-8538-DC3C4E8ED8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5EED2AD-C238-4DCC-8530-23A82F86BF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28" y="2330461"/>
            <a:ext cx="2061852" cy="265427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0A31EC-F7B2-4752-85DF-E47E2E327C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56D962D-CE85-40DC-A176-337B7A7E3DF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929" y="3452854"/>
            <a:ext cx="1990708" cy="2654278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0A440A-59A0-4C7B-9A40-D31DD1E88C9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459" y="2097156"/>
            <a:ext cx="3207159" cy="42762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CE5C6A-ABA7-43A5-A789-818874C3E96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672" y="476658"/>
            <a:ext cx="2425976" cy="32346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7A7A5B-AB14-4F3A-A69B-0CD69E9240E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196" y="1799652"/>
            <a:ext cx="1591089" cy="21214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B4233F-C27E-4949-8380-6CF838633BA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33" y="3408996"/>
            <a:ext cx="3584447" cy="268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50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3652-A32A-4430-9088-8AA613D69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Kad</a:t>
            </a:r>
            <a:r>
              <a:rPr lang="en-US" dirty="0"/>
              <a:t> </a:t>
            </a:r>
            <a:r>
              <a:rPr lang="en-US" dirty="0" smtClean="0"/>
              <a:t>s</a:t>
            </a:r>
            <a:r>
              <a:rPr lang="lt-LT" dirty="0" smtClean="0"/>
              <a:t>t</a:t>
            </a:r>
            <a:r>
              <a:rPr lang="en-US" dirty="0" err="1" smtClean="0"/>
              <a:t>resas</a:t>
            </a:r>
            <a:r>
              <a:rPr lang="en-US" dirty="0"/>
              <a:t>, </a:t>
            </a:r>
            <a:r>
              <a:rPr lang="en-US" dirty="0" err="1"/>
              <a:t>įtampa</a:t>
            </a:r>
            <a:r>
              <a:rPr lang="en-US" dirty="0"/>
              <a:t>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baimė</a:t>
            </a:r>
            <a:r>
              <a:rPr lang="en-US" dirty="0"/>
              <a:t> </a:t>
            </a:r>
            <a:r>
              <a:rPr lang="en-US" dirty="0" err="1"/>
              <a:t>atslūgtų</a:t>
            </a:r>
            <a:r>
              <a:rPr lang="en-US" dirty="0"/>
              <a:t>, </a:t>
            </a:r>
            <a:r>
              <a:rPr lang="en-US" dirty="0" err="1"/>
              <a:t>paršiukai</a:t>
            </a:r>
            <a:r>
              <a:rPr lang="en-US" dirty="0"/>
              <a:t> </a:t>
            </a:r>
            <a:r>
              <a:rPr lang="en-US" dirty="0" err="1"/>
              <a:t>kvietė</a:t>
            </a:r>
            <a:r>
              <a:rPr lang="en-US" dirty="0"/>
              <a:t> </a:t>
            </a:r>
            <a:r>
              <a:rPr lang="en-US" dirty="0" err="1"/>
              <a:t>vilką</a:t>
            </a:r>
            <a:r>
              <a:rPr lang="en-US" dirty="0"/>
              <a:t> </a:t>
            </a:r>
            <a:r>
              <a:rPr lang="en-US" dirty="0" err="1"/>
              <a:t>kartu</a:t>
            </a:r>
            <a:r>
              <a:rPr lang="en-US" dirty="0"/>
              <a:t> </a:t>
            </a:r>
            <a:r>
              <a:rPr lang="en-US" dirty="0" err="1"/>
              <a:t>sportuoti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1145E-9403-427B-9EF0-1998502E25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6A433C-7812-49EB-8DED-8DC6C2896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A5DEE98-23C3-45F1-9AA2-FF5092BEEB8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767" y="2139087"/>
            <a:ext cx="3053416" cy="4071222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5706C7-93F1-4B93-BCE0-66E97D7E9E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348" y="2826649"/>
            <a:ext cx="3468273" cy="23125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8DBAAC-4551-482C-8CF0-4D428A18763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91" y="2124007"/>
            <a:ext cx="3064726" cy="4086301"/>
          </a:xfrm>
          <a:prstGeom prst="rect">
            <a:avLst/>
          </a:prstGeom>
        </p:spPr>
      </p:pic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02767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484AB-92CB-4A6A-AFB9-D8CBB052C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37641"/>
            <a:ext cx="10058400" cy="1609344"/>
          </a:xfrm>
        </p:spPr>
        <p:txBody>
          <a:bodyPr>
            <a:normAutofit/>
          </a:bodyPr>
          <a:lstStyle/>
          <a:p>
            <a:r>
              <a:rPr lang="en-US" sz="3600" dirty="0" err="1"/>
              <a:t>Pasimankštinę</a:t>
            </a:r>
            <a:r>
              <a:rPr lang="en-US" sz="3600" dirty="0"/>
              <a:t> į </a:t>
            </a:r>
            <a:r>
              <a:rPr lang="en-US" sz="3600" dirty="0" err="1"/>
              <a:t>mišką</a:t>
            </a:r>
            <a:r>
              <a:rPr lang="en-US" sz="3600" dirty="0"/>
              <a:t> </a:t>
            </a:r>
            <a:r>
              <a:rPr lang="en-US" sz="3600" dirty="0" err="1"/>
              <a:t>vyko</a:t>
            </a:r>
            <a:r>
              <a:rPr lang="en-US" sz="3600" dirty="0"/>
              <a:t> </a:t>
            </a:r>
            <a:r>
              <a:rPr lang="en-US" sz="3600" dirty="0" err="1"/>
              <a:t>aptarti</a:t>
            </a:r>
            <a:r>
              <a:rPr lang="en-US" sz="3600" dirty="0"/>
              <a:t> </a:t>
            </a:r>
            <a:r>
              <a:rPr lang="en-US" sz="3600" dirty="0" err="1"/>
              <a:t>reikalų</a:t>
            </a:r>
            <a:r>
              <a:rPr lang="en-US" sz="3600" dirty="0"/>
              <a:t> </a:t>
            </a:r>
            <a:r>
              <a:rPr lang="en-US" sz="3600" dirty="0" err="1"/>
              <a:t>su</a:t>
            </a:r>
            <a:r>
              <a:rPr lang="en-US" sz="3600" dirty="0"/>
              <a:t> </a:t>
            </a:r>
            <a:r>
              <a:rPr lang="en-US" sz="3600" dirty="0" err="1"/>
              <a:t>girininku</a:t>
            </a:r>
            <a:r>
              <a:rPr lang="en-US" sz="3600" dirty="0"/>
              <a:t> </a:t>
            </a:r>
            <a:r>
              <a:rPr lang="en-US" sz="3600" dirty="0" err="1"/>
              <a:t>šauniu</a:t>
            </a:r>
            <a:r>
              <a:rPr lang="en-US" sz="3600" dirty="0"/>
              <a:t>: </a:t>
            </a:r>
            <a:r>
              <a:rPr lang="en-US" sz="3600" dirty="0" err="1"/>
              <a:t>kad</a:t>
            </a:r>
            <a:r>
              <a:rPr lang="en-US" sz="3600" dirty="0"/>
              <a:t> </a:t>
            </a:r>
            <a:r>
              <a:rPr lang="en-US" sz="3600" dirty="0" err="1"/>
              <a:t>gaisras</a:t>
            </a:r>
            <a:r>
              <a:rPr lang="en-US" sz="3600" dirty="0"/>
              <a:t> </a:t>
            </a:r>
            <a:r>
              <a:rPr lang="en-US" sz="3600" dirty="0" err="1"/>
              <a:t>nekiltų</a:t>
            </a:r>
            <a:r>
              <a:rPr lang="en-US" sz="3600" dirty="0"/>
              <a:t>, </a:t>
            </a:r>
            <a:r>
              <a:rPr lang="en-US" sz="3600" dirty="0" err="1"/>
              <a:t>nešiukšlintų</a:t>
            </a:r>
            <a:r>
              <a:rPr lang="en-US" sz="3600" dirty="0"/>
              <a:t>, o </a:t>
            </a:r>
            <a:r>
              <a:rPr lang="en-US" sz="3600" dirty="0" err="1"/>
              <a:t>ramybę</a:t>
            </a:r>
            <a:r>
              <a:rPr lang="en-US" sz="3600" dirty="0"/>
              <a:t> </a:t>
            </a:r>
            <a:r>
              <a:rPr lang="en-US" sz="3600" dirty="0" err="1"/>
              <a:t>pajustų</a:t>
            </a:r>
            <a:r>
              <a:rPr lang="en-US" sz="3600" dirty="0"/>
              <a:t> </a:t>
            </a:r>
            <a:r>
              <a:rPr lang="en-US" sz="3600" dirty="0" err="1"/>
              <a:t>ir</a:t>
            </a:r>
            <a:r>
              <a:rPr lang="en-US" sz="3600" dirty="0"/>
              <a:t> </a:t>
            </a:r>
            <a:r>
              <a:rPr lang="en-US" sz="3600" dirty="0" err="1"/>
              <a:t>tylos</a:t>
            </a:r>
            <a:r>
              <a:rPr lang="en-US" sz="3600" dirty="0"/>
              <a:t> </a:t>
            </a:r>
            <a:r>
              <a:rPr lang="en-US" sz="3600" dirty="0" err="1"/>
              <a:t>klausytųsi</a:t>
            </a: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A5E76-8FCF-4D83-8220-9C654C4719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9B580BC-D382-49D7-B6F5-837F9E561D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73" y="2743200"/>
            <a:ext cx="4389966" cy="329247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E68838-8E90-48C2-B01A-107FDD6F85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7B72013-8F87-4D8B-A810-022067D3A45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680" y="2398776"/>
            <a:ext cx="1863218" cy="1397414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17C2A3-5531-4F85-8F10-56C0C989D04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680" y="3928342"/>
            <a:ext cx="1794013" cy="23920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EC4909-CCC8-4E26-ADF9-AB22694EC57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343" y="2146985"/>
            <a:ext cx="2095206" cy="1571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6AFBB6-FBFC-4AAD-9922-300378F9C8D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134" y="3928342"/>
            <a:ext cx="3545399" cy="2659049"/>
          </a:xfrm>
          <a:prstGeom prst="rect">
            <a:avLst/>
          </a:prstGeom>
        </p:spPr>
      </p:pic>
      <p:sp>
        <p:nvSpPr>
          <p:cNvPr id="4" name="Ovalas 3"/>
          <p:cNvSpPr/>
          <p:nvPr/>
        </p:nvSpPr>
        <p:spPr>
          <a:xfrm flipV="1">
            <a:off x="3762103" y="4824548"/>
            <a:ext cx="269966" cy="1045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67251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3600" dirty="0" smtClean="0"/>
              <a:t>Paršiukai gudriukai vilką pas </a:t>
            </a:r>
            <a:r>
              <a:rPr lang="lt-LT" sz="3600" dirty="0" err="1" smtClean="0"/>
              <a:t>ugnegesius</a:t>
            </a:r>
            <a:r>
              <a:rPr lang="lt-LT" sz="3600" dirty="0" smtClean="0"/>
              <a:t> lydėjo, aiškinosi, kaip gaisro atveju budriam, sveikam būti ir nenukentėti </a:t>
            </a:r>
            <a:endParaRPr lang="lt-LT" sz="3600" dirty="0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" y="2093976"/>
            <a:ext cx="3495886" cy="2621915"/>
          </a:xfrm>
        </p:spPr>
      </p:pic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8" name="Turinio vietos rezervavimo ženklas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660" y="2048257"/>
            <a:ext cx="2336157" cy="1752118"/>
          </a:xfr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094" y="4380411"/>
            <a:ext cx="1436915" cy="1915886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65935" y="1715588"/>
            <a:ext cx="3381193" cy="2535895"/>
          </a:xfrm>
          <a:prstGeom prst="rect">
            <a:avLst/>
          </a:prstGeom>
        </p:spPr>
      </p:pic>
      <p:pic>
        <p:nvPicPr>
          <p:cNvPr id="12" name="Paveikslėlis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07" y="3914958"/>
            <a:ext cx="2425569" cy="1819177"/>
          </a:xfrm>
          <a:prstGeom prst="rect">
            <a:avLst/>
          </a:prstGeom>
        </p:spPr>
      </p:pic>
      <p:pic>
        <p:nvPicPr>
          <p:cNvPr id="13" name="Paveikslėlis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641" y="4278479"/>
            <a:ext cx="1805940" cy="2407920"/>
          </a:xfrm>
          <a:prstGeom prst="rect">
            <a:avLst/>
          </a:prstGeom>
        </p:spPr>
      </p:pic>
      <p:pic>
        <p:nvPicPr>
          <p:cNvPr id="14" name="Paveikslėlis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860" y="4761611"/>
            <a:ext cx="2624935" cy="196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63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sz="3600" dirty="0" smtClean="0"/>
              <a:t>Vilkas, miklindamas pirštus, žodį „ačiū“ iš kaladėlių sudėjo, knygas skaitė, sportavo ir juokėsi iš laimės. dabar žino kaip nepamesti galvos, būti saugiam ir sveikam</a:t>
            </a:r>
            <a:endParaRPr lang="lt-LT" sz="3600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432" y="2186578"/>
            <a:ext cx="4045616" cy="3034212"/>
          </a:xfr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702" y="2186578"/>
            <a:ext cx="2275659" cy="303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758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144</TotalTime>
  <Words>238</Words>
  <Application>Microsoft Office PowerPoint</Application>
  <PresentationFormat>Plačiaekranė</PresentationFormat>
  <Paragraphs>11</Paragraphs>
  <Slides>9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9</vt:i4>
      </vt:variant>
    </vt:vector>
  </HeadingPairs>
  <TitlesOfParts>
    <vt:vector size="13" baseType="lpstr">
      <vt:lpstr>Rockwell</vt:lpstr>
      <vt:lpstr>Rockwell Condensed</vt:lpstr>
      <vt:lpstr>Wingdings</vt:lpstr>
      <vt:lpstr>Wood Type</vt:lpstr>
      <vt:lpstr>Sveikata visus metus 2022</vt:lpstr>
      <vt:lpstr>Visi kartu aiškinomės, kaip nepamesti galvos ištikus bėdai. </vt:lpstr>
      <vt:lpstr>“ turėdami daug drąsos, jūs nesuklupsite prieš negandas ir neprarasite vilties. Vidinė stiprybė padeda išsiugdyti tvirtą ryžtą, o tvirtu ryžtu galima įveikti bet kokias kliūtis”                          ( Dalai Lama)</vt:lpstr>
      <vt:lpstr>Į pagalbą pasikvietėme pasakos “Trys paršiukai” veikėjus. Vilkas uoliai puolė prie kompiuterio, bet buvo sustabdytas ir paaiškinta, kad ilgai negalima leisti laiko prie ekrano, jei nedirbi tikslingai, geriau rinkis kaladėles, dėliones </vt:lpstr>
      <vt:lpstr>Trumpai išbuvęs viduje į lauką vilkas spruko ir tiesiai per gatvę nurūko, bet vėl paršiukai jam padėjo, per perėją lydėjo. Dėkojo vilkas už išsaugotą kailį. </vt:lpstr>
      <vt:lpstr>Kad stresas, įtampa ir baimė atslūgtų, paršiukai kvietė vilką kartu sportuoti</vt:lpstr>
      <vt:lpstr>Pasimankštinę į mišką vyko aptarti reikalų su girininku šauniu: kad gaisras nekiltų, nešiukšlintų, o ramybę pajustų ir tylos klausytųsi</vt:lpstr>
      <vt:lpstr>Paršiukai gudriukai vilką pas ugnegesius lydėjo, aiškinosi, kaip gaisro atveju budriam, sveikam būti ir nenukentėti </vt:lpstr>
      <vt:lpstr>Vilkas, miklindamas pirštus, žodį „ačiū“ iš kaladėlių sudėjo, knygas skaitė, sportavo ir juokėsi iš laimės. dabar žino kaip nepamesti galvos, būti saugiam ir sveikam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Sveikata visus metus 2022</dc:title>
  <dc:creator>PC</dc:creator>
  <cp:lastModifiedBy>LENOVO</cp:lastModifiedBy>
  <cp:revision>14</cp:revision>
  <dcterms:created xsi:type="dcterms:W3CDTF">2022-03-30T13:17:21Z</dcterms:created>
  <dcterms:modified xsi:type="dcterms:W3CDTF">2022-03-31T11:39:45Z</dcterms:modified>
</cp:coreProperties>
</file>