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6385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38356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6054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5240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5259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13281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06938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810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2778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1109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89878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222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195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82677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307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88885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39EA-791C-4909-AAAA-C3D5E39126FA}" type="datetimeFigureOut">
              <a:rPr lang="lt-LT" smtClean="0"/>
              <a:pPr/>
              <a:t>2022-07-21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D7C899-826C-4221-9355-69C742B3871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6246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gebute.blogspot.com/p/uzkandzia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7C22B9A-8652-EFEB-F002-B6ADE516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19878"/>
            <a:ext cx="8915399" cy="4152122"/>
          </a:xfrm>
        </p:spPr>
        <p:txBody>
          <a:bodyPr>
            <a:normAutofit/>
          </a:bodyPr>
          <a:lstStyle/>
          <a:p>
            <a:pPr algn="ctr"/>
            <a:r>
              <a:rPr lang="lt-LT" sz="3200" dirty="0"/>
              <a:t>Panevėžio r. Krekenavos </a:t>
            </a:r>
            <a:r>
              <a:rPr lang="lt-LT" sz="3200" dirty="0" smtClean="0"/>
              <a:t>lopšelis-darželis </a:t>
            </a:r>
            <a:r>
              <a:rPr lang="lt-LT" sz="3200" dirty="0"/>
              <a:t>„Sigutė“</a:t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>Projektas „Sveikata visus metus </a:t>
            </a:r>
            <a:r>
              <a:rPr lang="lt-LT" sz="3200" dirty="0" smtClean="0"/>
              <a:t>2022“</a:t>
            </a: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EA1E853A-D758-1533-EE05-FB89A65FC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Ikimokyklinio </a:t>
            </a:r>
            <a:r>
              <a:rPr lang="lt-LT" dirty="0"/>
              <a:t>ugdymo mokytojos </a:t>
            </a:r>
            <a:r>
              <a:rPr lang="lt-LT"/>
              <a:t>Daiva </a:t>
            </a:r>
            <a:r>
              <a:rPr lang="lt-LT" smtClean="0"/>
              <a:t>Čeidienė ir </a:t>
            </a:r>
            <a:r>
              <a:rPr lang="lt-LT" dirty="0"/>
              <a:t>Margarita Stasevičienė</a:t>
            </a:r>
          </a:p>
        </p:txBody>
      </p:sp>
    </p:spTree>
    <p:extLst>
      <p:ext uri="{BB962C8B-B14F-4D97-AF65-F5344CB8AC3E}">
        <p14:creationId xmlns="" xmlns:p14="http://schemas.microsoft.com/office/powerpoint/2010/main" val="21872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C3E071A-2215-AACE-E504-EB467A66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/>
              <a:t>Priešpiečiams pasirenkame sveikus užkandžius – vaisius ir daržoves.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7B3DEDCD-7630-B078-217D-F123E10D1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5551" y="2422310"/>
            <a:ext cx="3688193" cy="2833687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299621AE-E396-2C99-4D1B-7042C516A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4" y="1292547"/>
            <a:ext cx="5238882" cy="5238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9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E14C861-F462-8324-14F4-2D5E353F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8" y="624109"/>
            <a:ext cx="8911687" cy="1280890"/>
          </a:xfrm>
        </p:spPr>
        <p:txBody>
          <a:bodyPr>
            <a:normAutofit/>
          </a:bodyPr>
          <a:lstStyle/>
          <a:p>
            <a:r>
              <a:rPr lang="lt-LT" sz="2000" dirty="0"/>
              <a:t>Geriame pieną ir nepamirštame gerti vandens.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DA6201D5-D2CF-4FA5-F7BC-9C59E033D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83" y="1353462"/>
            <a:ext cx="4880428" cy="4880428"/>
          </a:xfr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7B657637-AC47-FB42-53C5-351C968D8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0589" y="1963516"/>
            <a:ext cx="4880428" cy="3660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90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0EBB096-63E2-2F09-A1CD-86A4FC64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3" y="624110"/>
            <a:ext cx="9731230" cy="1280890"/>
          </a:xfrm>
        </p:spPr>
        <p:txBody>
          <a:bodyPr>
            <a:normAutofit fontScale="90000"/>
          </a:bodyPr>
          <a:lstStyle/>
          <a:p>
            <a:r>
              <a:rPr lang="lt-LT" sz="2000" dirty="0"/>
              <a:t>Darželyje mes mokomės sveikai gyventi – valgome sveiką maistą, daug daržovių, aktyviai judame, sportuojame ir siekiame, kad niekada vaistai netaptų mūsų maistu.</a:t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/>
            </a:r>
            <a:br>
              <a:rPr lang="lt-LT" sz="2000" dirty="0"/>
            </a:br>
            <a:endParaRPr lang="lt-LT" sz="2000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AC21CF18-9AA9-DF73-1842-96D86565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508" y="2064398"/>
            <a:ext cx="5243804" cy="3932852"/>
          </a:xfrm>
        </p:spPr>
      </p:pic>
      <p:cxnSp>
        <p:nvCxnSpPr>
          <p:cNvPr id="7" name="Jungtis: alkūninė 6">
            <a:extLst>
              <a:ext uri="{FF2B5EF4-FFF2-40B4-BE49-F238E27FC236}">
                <a16:creationId xmlns="" xmlns:a16="http://schemas.microsoft.com/office/drawing/2014/main" id="{BBC1589B-09C5-A029-53C9-8B67C7E304D4}"/>
              </a:ext>
            </a:extLst>
          </p:cNvPr>
          <p:cNvCxnSpPr>
            <a:cxnSpLocks/>
          </p:cNvCxnSpPr>
          <p:nvPr/>
        </p:nvCxnSpPr>
        <p:spPr>
          <a:xfrm>
            <a:off x="1694164" y="1905000"/>
            <a:ext cx="82022" cy="544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82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7EB55A9-735F-9812-2DAF-357128D3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9" y="624110"/>
            <a:ext cx="977279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dirty="0" smtClean="0"/>
              <a:t>Liepos mėnesio iššūkis</a:t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b="1" dirty="0" smtClean="0"/>
              <a:t>„</a:t>
            </a:r>
            <a:r>
              <a:rPr lang="lt-LT" sz="2400" b="1" dirty="0"/>
              <a:t>Tegu maistas tampa jūsų vaistu, kitu atveju vaistai taps jūsų maistu“ </a:t>
            </a:r>
            <a:r>
              <a:rPr lang="lt-LT" sz="2400" dirty="0"/>
              <a:t>(Hipokratas)</a:t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010D53B7-1127-ED5E-A0F0-1273A3EBD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5677" y="2596830"/>
            <a:ext cx="4783773" cy="3611749"/>
          </a:xfrm>
        </p:spPr>
      </p:pic>
    </p:spTree>
    <p:extLst>
      <p:ext uri="{BB962C8B-B14F-4D97-AF65-F5344CB8AC3E}">
        <p14:creationId xmlns="" xmlns:p14="http://schemas.microsoft.com/office/powerpoint/2010/main" val="34125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EA12E37-B9E8-4CD5-6FCD-151FFA77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62" y="561480"/>
            <a:ext cx="8911687" cy="1280890"/>
          </a:xfrm>
        </p:spPr>
        <p:txBody>
          <a:bodyPr>
            <a:normAutofit/>
          </a:bodyPr>
          <a:lstStyle/>
          <a:p>
            <a:r>
              <a:rPr lang="lt-LT" sz="2000" dirty="0"/>
              <a:t>Aktyvus judėjimas, sportas, sveika gyvensena </a:t>
            </a:r>
            <a:r>
              <a:rPr lang="lt-LT" sz="2000" dirty="0" smtClean="0"/>
              <a:t>– tai </a:t>
            </a:r>
            <a:r>
              <a:rPr lang="lt-LT" sz="2000" dirty="0"/>
              <a:t>sveikatos šaltinis.</a:t>
            </a:r>
            <a:br>
              <a:rPr lang="lt-LT" sz="2000" dirty="0"/>
            </a:br>
            <a:r>
              <a:rPr lang="lt-LT" sz="2000" dirty="0"/>
              <a:t>Sportuojame ir esame sveiki. Mums puikiai sekasi būti aktyviems.</a:t>
            </a:r>
          </a:p>
        </p:txBody>
      </p:sp>
      <p:pic>
        <p:nvPicPr>
          <p:cNvPr id="13" name="Paveikslėlis 12">
            <a:extLst>
              <a:ext uri="{FF2B5EF4-FFF2-40B4-BE49-F238E27FC236}">
                <a16:creationId xmlns="" xmlns:a16="http://schemas.microsoft.com/office/drawing/2014/main" id="{0A1DF8A6-BCE1-EFF8-3250-E62CF3D1C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1215"/>
            <a:ext cx="5408612" cy="5408612"/>
          </a:xfrm>
          <a:prstGeom prst="rect">
            <a:avLst/>
          </a:prstGeom>
        </p:spPr>
      </p:pic>
      <p:pic>
        <p:nvPicPr>
          <p:cNvPr id="6" name="Turinio vietos rezervavimo ženklas 5">
            <a:extLst>
              <a:ext uri="{FF2B5EF4-FFF2-40B4-BE49-F238E27FC236}">
                <a16:creationId xmlns="" xmlns:a16="http://schemas.microsoft.com/office/drawing/2014/main" id="{0552B5B7-5B50-C8F8-4BA3-39196CA36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504826"/>
            <a:ext cx="5101389" cy="5101389"/>
          </a:xfrm>
        </p:spPr>
      </p:pic>
    </p:spTree>
    <p:extLst>
      <p:ext uri="{BB962C8B-B14F-4D97-AF65-F5344CB8AC3E}">
        <p14:creationId xmlns="" xmlns:p14="http://schemas.microsoft.com/office/powerpoint/2010/main" val="16601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FCA55CF-9B8F-74D2-72BF-D494F2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66" y="549466"/>
            <a:ext cx="8911687" cy="1280890"/>
          </a:xfrm>
        </p:spPr>
        <p:txBody>
          <a:bodyPr>
            <a:normAutofit/>
          </a:bodyPr>
          <a:lstStyle/>
          <a:p>
            <a:r>
              <a:rPr lang="lt-LT" sz="2000" dirty="0"/>
              <a:t>Valgome darželyje šviežią, sveiką maistą, pagamintą iš ekologiškų produktų.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0174DDBA-E033-8CF2-A5A5-A6B5A69B3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352" y="1915416"/>
            <a:ext cx="3778250" cy="2833687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34901C47-DABD-058A-DD5F-EEF5D5302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986" y="1711254"/>
            <a:ext cx="4598815" cy="3893587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2EBB541D-3750-6E1D-F6EE-0E9756453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7022" y="3460721"/>
            <a:ext cx="3432813" cy="2745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62730E8-7037-E6BD-8840-256DD627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025" y="389341"/>
            <a:ext cx="7817974" cy="511204"/>
          </a:xfrm>
        </p:spPr>
        <p:txBody>
          <a:bodyPr>
            <a:normAutofit/>
          </a:bodyPr>
          <a:lstStyle/>
          <a:p>
            <a:pPr algn="just"/>
            <a:r>
              <a:rPr lang="lt-LT" sz="2000" dirty="0"/>
              <a:t>Auginame savo EKO daržą ir sodą. O štai ir pirmosios uogos.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FD82D41C-B66E-3D8E-96D3-BD09B8C45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3" y="1071466"/>
            <a:ext cx="4974771" cy="4974771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FAEE1A4E-178E-B76D-F4E0-20137BDB0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79" y="1075571"/>
            <a:ext cx="4974771" cy="4974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9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03462DE-0D7A-BDA5-5221-3EED474D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/>
              <a:t>Mūsų EKO darže jau užaugo vaistažolės ir prieskoninės žolelės. Nuskiname  ir džioviname.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823F2C78-1D70-2ECA-C243-3CFB485F5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2" y="1455577"/>
            <a:ext cx="5230715" cy="5230715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EBE0F8EB-5164-B1CB-7D81-2498263B3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53" y="2163739"/>
            <a:ext cx="4190112" cy="3142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FA5DFDE-F64E-2229-43D1-A5A5F01D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/>
              <a:t>Geriame kvapnią vaistažolių arbatėlę. Sveika ir skanu.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8DDD549A-7501-499C-715F-248B6FCEA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519" y="3002209"/>
            <a:ext cx="4036402" cy="3027301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922E4E8D-EEC8-78F7-3546-F2EBC851A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344" y="1946706"/>
            <a:ext cx="4287265" cy="3215449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="" xmlns:a16="http://schemas.microsoft.com/office/drawing/2014/main" id="{BAA25AE6-06C1-51D3-A7AB-035069C98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188" y="2040779"/>
            <a:ext cx="4036404" cy="3027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0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5A2D9AC-8181-F127-5388-10FCE27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/>
              <a:t>Giliname žinias apie sveiką maistą, žaidžiame stalo žaidimus, atliekame darbelius.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A95ABD08-BF89-723E-2713-0ABBFC331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414464"/>
            <a:ext cx="4492625" cy="4492625"/>
          </a:xfr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15EC48E0-B385-5762-32A6-68D3173F5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3063" y="2050827"/>
            <a:ext cx="4013198" cy="3009899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DC3B7514-707A-4AEC-7968-3C3298645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8639" y="3500875"/>
            <a:ext cx="3644471" cy="2733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3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6FDCBE4-B5FB-76FC-DDBB-7FC51918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624110"/>
            <a:ext cx="9537267" cy="1280890"/>
          </a:xfrm>
        </p:spPr>
        <p:txBody>
          <a:bodyPr>
            <a:normAutofit/>
          </a:bodyPr>
          <a:lstStyle/>
          <a:p>
            <a:r>
              <a:rPr lang="lt-LT" sz="2000" dirty="0" smtClean="0"/>
              <a:t>Išsiaiškiname, kur „gyvena“ vitaminai, </a:t>
            </a:r>
            <a:r>
              <a:rPr lang="lt-LT" sz="2000" dirty="0"/>
              <a:t>atliekame užduotis SMART ekrane ir žaidžiame ant interaktyvių grindų.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id="{9C7FDE6E-1949-712F-F650-81350FB88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4" y="1424797"/>
            <a:ext cx="4008406" cy="4008406"/>
          </a:xfr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2C3EAE3E-29FE-2C30-9212-5395BC6CF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8" y="1535143"/>
            <a:ext cx="4093451" cy="4093451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03EA2E13-D329-64CF-C1F0-ECE0B4DF9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4851" y="3438265"/>
            <a:ext cx="3449736" cy="2587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06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nabždesy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548</TotalTime>
  <Words>153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Šnabždesys</vt:lpstr>
      <vt:lpstr>Panevėžio r. Krekenavos lopšelis-darželis „Sigutė“  Projektas „Sveikata visus metus 2022“   </vt:lpstr>
      <vt:lpstr>Liepos mėnesio iššūkis  „Tegu maistas tampa jūsų vaistu, kitu atveju vaistai taps jūsų maistu“ (Hipokratas) </vt:lpstr>
      <vt:lpstr>Aktyvus judėjimas, sportas, sveika gyvensena – tai sveikatos šaltinis. Sportuojame ir esame sveiki. Mums puikiai sekasi būti aktyviems.</vt:lpstr>
      <vt:lpstr>Valgome darželyje šviežią, sveiką maistą, pagamintą iš ekologiškų produktų.</vt:lpstr>
      <vt:lpstr>Auginame savo EKO daržą ir sodą. O štai ir pirmosios uogos.</vt:lpstr>
      <vt:lpstr>Mūsų EKO darže jau užaugo vaistažolės ir prieskoninės žolelės. Nuskiname  ir džioviname.</vt:lpstr>
      <vt:lpstr>Geriame kvapnią vaistažolių arbatėlę. Sveika ir skanu.</vt:lpstr>
      <vt:lpstr>Giliname žinias apie sveiką maistą, žaidžiame stalo žaidimus, atliekame darbelius.</vt:lpstr>
      <vt:lpstr>Išsiaiškiname, kur „gyvena“ vitaminai, atliekame užduotis SMART ekrane ir žaidžiame ant interaktyvių grindų.</vt:lpstr>
      <vt:lpstr>Priešpiečiams pasirenkame sveikus užkandžius – vaisius ir daržoves. </vt:lpstr>
      <vt:lpstr>Geriame pieną ir nepamirštame gerti vandens.</vt:lpstr>
      <vt:lpstr>Darželyje mes mokomės sveikai gyventi – valgome sveiką maistą, daug daržovių, aktyviai judame, sportuojame ir siekiame, kad niekada vaistai netaptų mūsų maistu.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Panevėžio r. Krekenavos lopšelis – darželis „Sigutė“  Projektas „Sveikata visus metus 2022"</dc:title>
  <dc:creator>Vartotojas</dc:creator>
  <cp:lastModifiedBy>DA</cp:lastModifiedBy>
  <cp:revision>6</cp:revision>
  <dcterms:created xsi:type="dcterms:W3CDTF">2022-07-19T11:43:51Z</dcterms:created>
  <dcterms:modified xsi:type="dcterms:W3CDTF">2022-07-21T03:30:26Z</dcterms:modified>
</cp:coreProperties>
</file>