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507076" y="739833"/>
            <a:ext cx="10673542" cy="4139738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Algerian" panose="04020705040A02060702" pitchFamily="82" charset="0"/>
              </a:rPr>
              <a:t/>
            </a:r>
            <a:br>
              <a:rPr lang="en-US" sz="3200" b="1" dirty="0" smtClean="0">
                <a:latin typeface="Algerian" panose="04020705040A02060702" pitchFamily="82" charset="0"/>
              </a:rPr>
            </a:br>
            <a:r>
              <a:rPr lang="en-US" sz="3200" b="1" dirty="0">
                <a:latin typeface="Algerian" panose="04020705040A02060702" pitchFamily="82" charset="0"/>
              </a:rPr>
              <a:t/>
            </a:r>
            <a:br>
              <a:rPr lang="en-US" sz="3200" b="1" dirty="0">
                <a:latin typeface="Algerian" panose="04020705040A02060702" pitchFamily="82" charset="0"/>
              </a:rPr>
            </a:br>
            <a:r>
              <a:rPr lang="lt-LT" sz="3200" b="1" dirty="0" smtClean="0">
                <a:latin typeface="Algerian" panose="04020705040A02060702" pitchFamily="82" charset="0"/>
              </a:rPr>
              <a:t>NAUJOSIOS </a:t>
            </a:r>
            <a:r>
              <a:rPr lang="lt-LT" sz="3200" b="1" dirty="0">
                <a:latin typeface="Algerian" panose="04020705040A02060702" pitchFamily="82" charset="0"/>
              </a:rPr>
              <a:t>AKMENĖS IKIMOKYKLINIO UGDYMO MOKYKLA</a:t>
            </a:r>
            <a:r>
              <a:rPr lang="lt-LT" dirty="0"/>
              <a:t/>
            </a:r>
            <a:br>
              <a:rPr lang="lt-LT" dirty="0"/>
            </a:br>
            <a:r>
              <a:rPr lang="lt-LT" sz="3200" b="1" dirty="0">
                <a:latin typeface="Algerian" panose="04020705040A02060702" pitchFamily="82" charset="0"/>
              </a:rPr>
              <a:t>SKYRIUS ,,</a:t>
            </a:r>
            <a:r>
              <a:rPr lang="lt-LT" sz="3200" b="1" dirty="0" smtClean="0">
                <a:latin typeface="Algerian" panose="04020705040A02060702" pitchFamily="82" charset="0"/>
              </a:rPr>
              <a:t>BURATINAS“</a:t>
            </a:r>
            <a:r>
              <a:rPr lang="lt-LT" sz="3200" dirty="0">
                <a:latin typeface="Algerian" panose="04020705040A02060702" pitchFamily="82" charset="0"/>
              </a:rPr>
              <a:t/>
            </a:r>
            <a:br>
              <a:rPr lang="lt-LT" sz="3200" dirty="0">
                <a:latin typeface="Algerian" panose="04020705040A02060702" pitchFamily="82" charset="0"/>
              </a:rPr>
            </a:br>
            <a:r>
              <a:rPr lang="en-US" sz="3200" dirty="0" smtClean="0">
                <a:latin typeface="Algerian" panose="04020705040A02060702" pitchFamily="82" charset="0"/>
              </a:rPr>
              <a:t/>
            </a:r>
            <a:br>
              <a:rPr lang="en-US" sz="3200" dirty="0" smtClean="0">
                <a:latin typeface="Algerian" panose="04020705040A02060702" pitchFamily="82" charset="0"/>
              </a:rPr>
            </a:br>
            <a:r>
              <a:rPr lang="en-US" sz="3200" dirty="0">
                <a:latin typeface="Algerian" panose="04020705040A02060702" pitchFamily="82" charset="0"/>
              </a:rPr>
              <a:t/>
            </a:r>
            <a:br>
              <a:rPr lang="en-US" sz="3200" dirty="0">
                <a:latin typeface="Algerian" panose="04020705040A02060702" pitchFamily="82" charset="0"/>
              </a:rPr>
            </a:br>
            <a:r>
              <a:rPr lang="lt-LT" sz="3200" b="1" dirty="0" smtClean="0">
                <a:latin typeface="Algerian" panose="04020705040A02060702" pitchFamily="82" charset="0"/>
              </a:rPr>
              <a:t>RUGSĖJO </a:t>
            </a:r>
            <a:r>
              <a:rPr lang="lt-LT" sz="3200" b="1" dirty="0">
                <a:latin typeface="Algerian" panose="04020705040A02060702" pitchFamily="82" charset="0"/>
              </a:rPr>
              <a:t>MĖNESIO IŠŠŪKIS ,,NUO PAŽINIMO SVEIKATOS </a:t>
            </a:r>
            <a:r>
              <a:rPr lang="lt-LT" sz="3200" b="1" dirty="0" smtClean="0">
                <a:latin typeface="Algerian" panose="04020705040A02060702" pitchFamily="82" charset="0"/>
              </a:rPr>
              <a:t>LINK„</a:t>
            </a:r>
            <a:br>
              <a:rPr lang="lt-LT" sz="3200" b="1" dirty="0" smtClean="0">
                <a:latin typeface="Algerian" panose="04020705040A02060702" pitchFamily="82" charset="0"/>
              </a:rPr>
            </a:br>
            <a:r>
              <a:rPr lang="lt-LT" sz="3200" b="1" dirty="0" smtClean="0">
                <a:latin typeface="Algerian" panose="04020705040A02060702" pitchFamily="82" charset="0"/>
              </a:rPr>
              <a:t/>
            </a:r>
            <a:br>
              <a:rPr lang="lt-LT" sz="3200" b="1" dirty="0" smtClean="0">
                <a:latin typeface="Algerian" panose="04020705040A02060702" pitchFamily="82" charset="0"/>
              </a:rPr>
            </a:br>
            <a:r>
              <a:rPr lang="lt-LT" sz="3200" b="1" dirty="0" smtClean="0">
                <a:latin typeface="Algerian" panose="04020705040A02060702" pitchFamily="82" charset="0"/>
              </a:rPr>
              <a:t>2022 M. </a:t>
            </a:r>
            <a:r>
              <a:rPr lang="lt-LT" sz="3200" dirty="0">
                <a:latin typeface="Algerian" panose="04020705040A02060702" pitchFamily="82" charset="0"/>
              </a:rPr>
              <a:t/>
            </a:r>
            <a:br>
              <a:rPr lang="lt-LT" sz="3200" dirty="0">
                <a:latin typeface="Algerian" panose="04020705040A02060702" pitchFamily="82" charset="0"/>
              </a:rPr>
            </a:br>
            <a:endParaRPr lang="lt-LT" sz="3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82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706726"/>
          </a:xfrm>
        </p:spPr>
        <p:txBody>
          <a:bodyPr/>
          <a:lstStyle/>
          <a:p>
            <a:r>
              <a:rPr lang="lt-LT" sz="3200" b="1" dirty="0">
                <a:latin typeface="Algerian" panose="04020705040A02060702" pitchFamily="82" charset="0"/>
              </a:rPr>
              <a:t>Pasistiprinę, atlikome įdomią užduotį - sudėliojome sveiko maisto piramidę.</a:t>
            </a:r>
            <a:r>
              <a:rPr lang="lt-LT" sz="3200" dirty="0">
                <a:latin typeface="Algerian" panose="04020705040A02060702" pitchFamily="82" charset="0"/>
              </a:rPr>
              <a:t/>
            </a:r>
            <a:br>
              <a:rPr lang="lt-LT" sz="3200" dirty="0">
                <a:latin typeface="Algerian" panose="04020705040A02060702" pitchFamily="82" charset="0"/>
              </a:rPr>
            </a:br>
            <a:endParaRPr lang="lt-LT" sz="3200" dirty="0">
              <a:latin typeface="Algerian" panose="04020705040A02060702" pitchFamily="82" charset="0"/>
            </a:endParaRPr>
          </a:p>
        </p:txBody>
      </p:sp>
      <p:pic>
        <p:nvPicPr>
          <p:cNvPr id="4" name="Paveikslėlis 3" descr="C:\Users\Vartotojas\Desktop\20220921_11082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22" y="2202874"/>
            <a:ext cx="7443643" cy="4067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959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623598"/>
          </a:xfrm>
        </p:spPr>
        <p:txBody>
          <a:bodyPr/>
          <a:lstStyle/>
          <a:p>
            <a:pPr algn="ctr"/>
            <a:r>
              <a:rPr lang="lt-LT" b="1" dirty="0"/>
              <a:t> </a:t>
            </a:r>
            <a:r>
              <a:rPr lang="lt-LT" sz="4000" b="1" dirty="0">
                <a:latin typeface="Algerian" panose="04020705040A02060702" pitchFamily="82" charset="0"/>
              </a:rPr>
              <a:t>Iššūkį įveikėme prasmingai</a:t>
            </a:r>
            <a:r>
              <a:rPr lang="en-US" sz="4000" b="1" dirty="0">
                <a:latin typeface="Algerian" panose="04020705040A02060702" pitchFamily="82" charset="0"/>
              </a:rPr>
              <a:t>!</a:t>
            </a:r>
            <a:r>
              <a:rPr lang="lt-LT" sz="4000" dirty="0">
                <a:latin typeface="Algerian" panose="04020705040A02060702" pitchFamily="82" charset="0"/>
              </a:rPr>
              <a:t/>
            </a:r>
            <a:br>
              <a:rPr lang="lt-LT" sz="4000" dirty="0">
                <a:latin typeface="Algerian" panose="04020705040A02060702" pitchFamily="82" charset="0"/>
              </a:rPr>
            </a:br>
            <a:r>
              <a:rPr lang="en-US" sz="4000" dirty="0">
                <a:latin typeface="Algerian" panose="04020705040A02060702" pitchFamily="82" charset="0"/>
              </a:rPr>
              <a:t>AUGAME SAUG</a:t>
            </a:r>
            <a:r>
              <a:rPr lang="lt-LT" sz="4000" dirty="0">
                <a:latin typeface="Algerian" panose="04020705040A02060702" pitchFamily="82" charset="0"/>
              </a:rPr>
              <a:t>Ū</a:t>
            </a:r>
            <a:r>
              <a:rPr lang="en-US" sz="4000" dirty="0">
                <a:latin typeface="Algerian" panose="04020705040A02060702" pitchFamily="82" charset="0"/>
              </a:rPr>
              <a:t>S, SVEIKI IR LAIMINGI!</a:t>
            </a:r>
            <a:r>
              <a:rPr lang="lt-LT" sz="4000" dirty="0">
                <a:latin typeface="Algerian" panose="04020705040A02060702" pitchFamily="82" charset="0"/>
              </a:rPr>
              <a:t/>
            </a:r>
            <a:br>
              <a:rPr lang="lt-LT" sz="4000" dirty="0">
                <a:latin typeface="Algerian" panose="04020705040A02060702" pitchFamily="82" charset="0"/>
              </a:rPr>
            </a:br>
            <a:endParaRPr lang="lt-LT" sz="4000" dirty="0">
              <a:latin typeface="Algerian" panose="04020705040A02060702" pitchFamily="82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04" y="1820488"/>
            <a:ext cx="3632661" cy="503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09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603504" y="349135"/>
            <a:ext cx="10782300" cy="2626821"/>
          </a:xfrm>
        </p:spPr>
        <p:txBody>
          <a:bodyPr/>
          <a:lstStyle/>
          <a:p>
            <a:r>
              <a:rPr lang="lt-LT" sz="3200" b="1" dirty="0">
                <a:latin typeface="Algerian" panose="04020705040A02060702" pitchFamily="82" charset="0"/>
              </a:rPr>
              <a:t>Tai, ką žinom - pakartojom ir daug naujo sužinojom!</a:t>
            </a:r>
            <a:r>
              <a:rPr lang="lt-LT" sz="3200" dirty="0">
                <a:latin typeface="Algerian" panose="04020705040A02060702" pitchFamily="82" charset="0"/>
              </a:rPr>
              <a:t/>
            </a:r>
            <a:br>
              <a:rPr lang="lt-LT" sz="3200" dirty="0">
                <a:latin typeface="Algerian" panose="04020705040A02060702" pitchFamily="82" charset="0"/>
              </a:rPr>
            </a:br>
            <a:r>
              <a:rPr lang="lt-LT" sz="3200" b="1" dirty="0">
                <a:latin typeface="Algerian" panose="04020705040A02060702" pitchFamily="82" charset="0"/>
              </a:rPr>
              <a:t>Mus aplankė policijos pareigūnė Ramunė ir policijos šunelis </a:t>
            </a:r>
            <a:r>
              <a:rPr lang="lt-LT" sz="3200" b="1" dirty="0" err="1">
                <a:latin typeface="Algerian" panose="04020705040A02060702" pitchFamily="82" charset="0"/>
              </a:rPr>
              <a:t>Amsis</a:t>
            </a:r>
            <a:r>
              <a:rPr lang="lt-LT" sz="3200" b="1" dirty="0">
                <a:latin typeface="Algerian" panose="04020705040A02060702" pitchFamily="82" charset="0"/>
              </a:rPr>
              <a:t>. 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4" name="Paveikslėlis 3" descr="C:\Users\Vartotojas\Desktop\20220921_1007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76" y="2036618"/>
            <a:ext cx="6159731" cy="4538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425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991831"/>
          </a:xfrm>
        </p:spPr>
        <p:txBody>
          <a:bodyPr/>
          <a:lstStyle/>
          <a:p>
            <a:r>
              <a:rPr lang="lt-LT" sz="3200" b="1" dirty="0">
                <a:latin typeface="Algerian" panose="04020705040A02060702" pitchFamily="82" charset="0"/>
              </a:rPr>
              <a:t>Įtvirtinome žinias apie saugų eismą ir mokėmės saugiai pereiti gatvę.</a:t>
            </a:r>
            <a:endParaRPr lang="lt-LT" sz="3200" dirty="0">
              <a:latin typeface="Algerian" panose="04020705040A02060702" pitchFamily="82" charset="0"/>
            </a:endParaRPr>
          </a:p>
        </p:txBody>
      </p:sp>
      <p:pic>
        <p:nvPicPr>
          <p:cNvPr id="4" name="Paveikslėlis 3" descr="C:\Users\Vartotojas\Desktop\20220921_1026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186" y="2261062"/>
            <a:ext cx="6458989" cy="4463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47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C:\Users\Vartotojas\Desktop\20220921_10415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98" y="760729"/>
            <a:ext cx="6936567" cy="5673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144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2754129"/>
          </a:xfrm>
        </p:spPr>
        <p:txBody>
          <a:bodyPr/>
          <a:lstStyle/>
          <a:p>
            <a:r>
              <a:rPr lang="lt-LT" sz="3200" b="1" dirty="0">
                <a:latin typeface="Algerian" panose="04020705040A02060702" pitchFamily="82" charset="0"/>
              </a:rPr>
              <a:t>Atsisveikinę su pareigūne Ramune ir Amsiu, keliavome į sodą.</a:t>
            </a:r>
            <a:r>
              <a:rPr lang="lt-LT" sz="3200" dirty="0">
                <a:latin typeface="Algerian" panose="04020705040A02060702" pitchFamily="82" charset="0"/>
              </a:rPr>
              <a:t/>
            </a:r>
            <a:br>
              <a:rPr lang="lt-LT" sz="3200" dirty="0">
                <a:latin typeface="Algerian" panose="04020705040A02060702" pitchFamily="82" charset="0"/>
              </a:rPr>
            </a:br>
            <a:r>
              <a:rPr lang="lt-LT" sz="3200" b="1" dirty="0">
                <a:latin typeface="Algerian" panose="04020705040A02060702" pitchFamily="82" charset="0"/>
              </a:rPr>
              <a:t>Sode, nusiskynę po obuoliuką, apibėgome ratą, nešdami obuolį delniukuose aplink sodą ir dėjome į pintinę.</a:t>
            </a:r>
            <a:r>
              <a:rPr lang="lt-LT" sz="3200" dirty="0">
                <a:latin typeface="Algerian" panose="04020705040A02060702" pitchFamily="82" charset="0"/>
              </a:rPr>
              <a:t/>
            </a:r>
            <a:br>
              <a:rPr lang="lt-LT" sz="3200" dirty="0">
                <a:latin typeface="Algerian" panose="04020705040A02060702" pitchFamily="82" charset="0"/>
              </a:rPr>
            </a:br>
            <a:endParaRPr lang="lt-LT" sz="3200" dirty="0">
              <a:latin typeface="Algerian" panose="04020705040A02060702" pitchFamily="82" charset="0"/>
            </a:endParaRPr>
          </a:p>
        </p:txBody>
      </p:sp>
      <p:pic>
        <p:nvPicPr>
          <p:cNvPr id="4" name="Paveikslėlis 3" descr="C:\Users\Vartotojas\Desktop\20220921_1044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56" y="3133899"/>
            <a:ext cx="6796059" cy="3724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100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390842"/>
          </a:xfrm>
        </p:spPr>
        <p:txBody>
          <a:bodyPr/>
          <a:lstStyle/>
          <a:p>
            <a:r>
              <a:rPr lang="lt-LT" sz="3200" b="1" dirty="0">
                <a:latin typeface="Algerian" panose="04020705040A02060702" pitchFamily="82" charset="0"/>
              </a:rPr>
              <a:t>Apibėgę aplink darželį, grįžome į grupę nešini obuolių pintine.</a:t>
            </a:r>
            <a:r>
              <a:rPr lang="lt-LT" sz="3200" dirty="0">
                <a:latin typeface="Algerian" panose="04020705040A02060702" pitchFamily="82" charset="0"/>
              </a:rPr>
              <a:t/>
            </a:r>
            <a:br>
              <a:rPr lang="lt-LT" sz="3200" dirty="0">
                <a:latin typeface="Algerian" panose="04020705040A02060702" pitchFamily="82" charset="0"/>
              </a:rPr>
            </a:br>
            <a:r>
              <a:rPr lang="lt-LT" sz="3200" b="1" dirty="0">
                <a:latin typeface="Algerian" panose="04020705040A02060702" pitchFamily="82" charset="0"/>
              </a:rPr>
              <a:t>Nuplovėme obuoliukus, švariai nusiplovėme rankas.</a:t>
            </a:r>
            <a:endParaRPr lang="lt-LT" sz="3200" dirty="0">
              <a:latin typeface="Algerian" panose="04020705040A02060702" pitchFamily="82" charset="0"/>
            </a:endParaRPr>
          </a:p>
        </p:txBody>
      </p:sp>
      <p:pic>
        <p:nvPicPr>
          <p:cNvPr id="4" name="Paveikslėlis 3" descr="C:\Users\Vartotojas\Desktop\20220921_1046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51" y="2369128"/>
            <a:ext cx="6861752" cy="42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05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C:\Users\Vartotojas\Desktop\20220921_1054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74" y="770468"/>
            <a:ext cx="6120130" cy="5497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305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C:\Users\Vartotojas\Desktop\20220921_1053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95" y="770466"/>
            <a:ext cx="6853439" cy="5508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04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603504" y="523703"/>
            <a:ext cx="10782300" cy="1371600"/>
          </a:xfrm>
        </p:spPr>
        <p:txBody>
          <a:bodyPr/>
          <a:lstStyle/>
          <a:p>
            <a:r>
              <a:rPr lang="lt-LT" sz="3200" b="1" dirty="0">
                <a:latin typeface="Algerian" panose="04020705040A02060702" pitchFamily="82" charset="0"/>
              </a:rPr>
              <a:t>Pakalbėję apie obuolio naudą sveikatai, graužėme sultingus mūsų sodo obuolius.</a:t>
            </a:r>
            <a:r>
              <a:rPr lang="lt-LT" sz="3200" dirty="0">
                <a:latin typeface="Algerian" panose="04020705040A02060702" pitchFamily="82" charset="0"/>
              </a:rPr>
              <a:t/>
            </a:r>
            <a:br>
              <a:rPr lang="lt-LT" sz="3200" dirty="0">
                <a:latin typeface="Algerian" panose="04020705040A02060702" pitchFamily="82" charset="0"/>
              </a:rPr>
            </a:br>
            <a:endParaRPr lang="lt-LT" sz="3200" dirty="0">
              <a:latin typeface="Algerian" panose="04020705040A02060702" pitchFamily="82" charset="0"/>
            </a:endParaRPr>
          </a:p>
        </p:txBody>
      </p:sp>
      <p:pic>
        <p:nvPicPr>
          <p:cNvPr id="4" name="Paveikslėlis 3" descr="C:\Users\Vartotojas\Desktop\20220921_11012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98" y="1695795"/>
            <a:ext cx="7572895" cy="4630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474914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ja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TM03457491[[fn=Metropolija]]</Template>
  <TotalTime>74</TotalTime>
  <Words>156</Words>
  <Application>Microsoft Office PowerPoint</Application>
  <PresentationFormat>Plačiaekranė</PresentationFormat>
  <Paragraphs>8</Paragraphs>
  <Slides>11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5" baseType="lpstr">
      <vt:lpstr>Algerian</vt:lpstr>
      <vt:lpstr>Arial</vt:lpstr>
      <vt:lpstr>Calibri Light</vt:lpstr>
      <vt:lpstr>Metropolija</vt:lpstr>
      <vt:lpstr>  NAUJOSIOS AKMENĖS IKIMOKYKLINIO UGDYMO MOKYKLA SKYRIUS ,,BURATINAS“   RUGSĖJO MĖNESIO IŠŠŪKIS ,,NUO PAŽINIMO SVEIKATOS LINK„  2022 M.  </vt:lpstr>
      <vt:lpstr>Tai, ką žinom - pakartojom ir daug naujo sužinojom! Mus aplankė policijos pareigūnė Ramunė ir policijos šunelis Amsis.  </vt:lpstr>
      <vt:lpstr>Įtvirtinome žinias apie saugų eismą ir mokėmės saugiai pereiti gatvę.</vt:lpstr>
      <vt:lpstr>„PowerPoint“ pateiktis</vt:lpstr>
      <vt:lpstr>Atsisveikinę su pareigūne Ramune ir Amsiu, keliavome į sodą. Sode, nusiskynę po obuoliuką, apibėgome ratą, nešdami obuolį delniukuose aplink sodą ir dėjome į pintinę. </vt:lpstr>
      <vt:lpstr>Apibėgę aplink darželį, grįžome į grupę nešini obuolių pintine. Nuplovėme obuoliukus, švariai nusiplovėme rankas.</vt:lpstr>
      <vt:lpstr>„PowerPoint“ pateiktis</vt:lpstr>
      <vt:lpstr>„PowerPoint“ pateiktis</vt:lpstr>
      <vt:lpstr>Pakalbėję apie obuolio naudą sveikatai, graužėme sultingus mūsų sodo obuolius. </vt:lpstr>
      <vt:lpstr>Pasistiprinę, atlikome įdomią užduotį - sudėliojome sveiko maisto piramidę. </vt:lpstr>
      <vt:lpstr> Iššūkį įveikėme prasmingai! AUGAME SAUGŪS, SVEIKI IR LAIMINGI!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NAUJOSIOS AKMENĖS IKIMOKYKLINIO UGDYMO MOKYKLA SKYRIUS ,,BURATINAS“   RUGSĖJO MĖNESIO IŠŠŪKIS ,,NUO PAŽINIMO SVEIKATOS LINK"</dc:title>
  <dc:creator>Buratinas Akmene</dc:creator>
  <cp:lastModifiedBy>Buratinas Akmene</cp:lastModifiedBy>
  <cp:revision>5</cp:revision>
  <dcterms:created xsi:type="dcterms:W3CDTF">2022-09-22T11:05:00Z</dcterms:created>
  <dcterms:modified xsi:type="dcterms:W3CDTF">2022-09-22T12:19:22Z</dcterms:modified>
</cp:coreProperties>
</file>