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CA12C-C56C-4E7E-AA02-27BBB49400A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20E9F-3977-4CC5-B562-30D2E7F92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7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20E9F-3977-4CC5-B562-30D2E7F92F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7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0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8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35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33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1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3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09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17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10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0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1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0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8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44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8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5F1886-E5AE-4227-909E-629BDCACFA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F263E5-351B-475D-BA2E-E19C2891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1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EU6Fz99B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vm3N6EwHM" TargetMode="External"/><Relationship Id="rId2" Type="http://schemas.openxmlformats.org/officeDocument/2006/relationships/hyperlink" Target="https://www.saugusmokinys.lt/p-stiesie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YtYT7zd1XE" TargetMode="External"/><Relationship Id="rId5" Type="http://schemas.openxmlformats.org/officeDocument/2006/relationships/hyperlink" Target="https://www.youtube.com/watch?v=Uz6eZ7y616A" TargetMode="External"/><Relationship Id="rId4" Type="http://schemas.openxmlformats.org/officeDocument/2006/relationships/hyperlink" Target="https://www.youtube.com/watch?v=5stu_Oda7q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096656" y="3020292"/>
            <a:ext cx="7915562" cy="2050472"/>
          </a:xfrm>
        </p:spPr>
        <p:txBody>
          <a:bodyPr/>
          <a:lstStyle/>
          <a:p>
            <a:r>
              <a:rPr lang="lt-L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PROJEKTAS </a:t>
            </a: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800" b="1" dirty="0" smtClean="0"/>
              <a:t>„</a:t>
            </a:r>
            <a:r>
              <a:rPr lang="lt-LT" sz="4000" b="1" dirty="0"/>
              <a:t>Augu saugus ir atsakingas</a:t>
            </a:r>
            <a:r>
              <a:rPr lang="lt-LT" sz="2800" b="1" dirty="0" smtClean="0"/>
              <a:t>“</a:t>
            </a:r>
            <a:br>
              <a:rPr lang="lt-LT" sz="2800" b="1" dirty="0" smtClean="0"/>
            </a:br>
            <a:r>
              <a:rPr lang="lt-LT" sz="2400" b="1" dirty="0" smtClean="0"/>
              <a:t> </a:t>
            </a:r>
            <a:r>
              <a:rPr lang="lt-L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kovo mėnesio užduotis</a:t>
            </a:r>
            <a:r>
              <a:rPr lang="lt-LT" sz="2800" b="1" dirty="0"/>
              <a:t/>
            </a:r>
            <a:br>
              <a:rPr lang="lt-LT" sz="2800" b="1" dirty="0"/>
            </a:br>
            <a:r>
              <a:rPr lang="lt-L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EISMO REGULIAVIMAS: ŠVIESOFORO SIGNALŲ REIKŠMĖS, PERĖJIMAS PER GATVĘ. 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69455" y="6197599"/>
            <a:ext cx="11490036" cy="1320802"/>
          </a:xfrm>
        </p:spPr>
        <p:txBody>
          <a:bodyPr/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Šalčininkų r. Butrimonių Anos </a:t>
            </a:r>
            <a:r>
              <a:rPr lang="lt-L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Krepštul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gimnazija (</a:t>
            </a:r>
            <a:r>
              <a:rPr lang="lt-L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Amsio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draugai)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0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62" y="591127"/>
            <a:ext cx="4380488" cy="328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84" y="415636"/>
            <a:ext cx="4372992" cy="328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4" y="3178318"/>
            <a:ext cx="3965715" cy="297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27" y="2900217"/>
            <a:ext cx="2421373" cy="322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50" y="2826327"/>
            <a:ext cx="2708220" cy="360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ėra nuotraukos aprašo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64" y="3760902"/>
            <a:ext cx="3055973" cy="4074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45" y="479479"/>
            <a:ext cx="4375231" cy="328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3948292"/>
            <a:ext cx="4483261" cy="3362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7" y="479479"/>
            <a:ext cx="4625084" cy="346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8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2" y="810870"/>
            <a:ext cx="4966255" cy="499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Turinio vietos rezervavimo ženkla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06" y="462988"/>
            <a:ext cx="4467260" cy="594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70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50066" y="874765"/>
            <a:ext cx="9601196" cy="2667087"/>
          </a:xfrm>
        </p:spPr>
        <p:txBody>
          <a:bodyPr>
            <a:noAutofit/>
          </a:bodyPr>
          <a:lstStyle/>
          <a:p>
            <a:r>
              <a:rPr lang="lt-L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ŠVIESOFORAS</a:t>
            </a:r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signalinis įtaisas gatvių, kelių, geležinkelių eismui reguliuoti</a:t>
            </a:r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Pagal Tarptautinę kelio ženklų ir signalų konvenciją (1968) gatvių ir kelių eismas visose šalyse reguliuojamas šviesoforais dažniausiai su trijų spalvų žiburiais – iš viršaus žemyn arba iš kairės į dešinę – raudonu, geltonu, žaliu.</a:t>
            </a:r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26" y="647640"/>
            <a:ext cx="5563465" cy="556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44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063395"/>
          </a:xfrm>
        </p:spPr>
        <p:txBody>
          <a:bodyPr>
            <a:normAutofit fontScale="9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Šviesoforo šviesos šaltinis yra šviesos diodai. Jiems reikia mažai elektros energijos, bet skleidžia ryškią iš toli matomą šviesą. Šviesoforas turi elektroninę įrangą, todėl, pvz., miesto šviesoforai jungiami į bendrą sistemą ir valdomi kompiuteriu.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1208186" y="5183971"/>
            <a:ext cx="3587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i="0" dirty="0" smtClean="0">
                <a:solidFill>
                  <a:srgbClr val="0F0F0F"/>
                </a:solidFill>
                <a:effectLst/>
                <a:latin typeface="YouTube Sans"/>
              </a:rPr>
              <a:t>Dainelė ŠVIESOFORO AKELĖS</a:t>
            </a:r>
            <a:endParaRPr lang="lt-LT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sp>
        <p:nvSpPr>
          <p:cNvPr id="5" name="Struktūrinė schema: mazgas 4"/>
          <p:cNvSpPr/>
          <p:nvPr/>
        </p:nvSpPr>
        <p:spPr>
          <a:xfrm>
            <a:off x="6031345" y="4939081"/>
            <a:ext cx="1228436" cy="119379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Struktūrinė schema: mazgas 6"/>
          <p:cNvSpPr/>
          <p:nvPr/>
        </p:nvSpPr>
        <p:spPr>
          <a:xfrm>
            <a:off x="7449127" y="4973779"/>
            <a:ext cx="1228436" cy="119379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uktūrinė schema: mazgas 7"/>
          <p:cNvSpPr/>
          <p:nvPr/>
        </p:nvSpPr>
        <p:spPr>
          <a:xfrm>
            <a:off x="8866909" y="4933371"/>
            <a:ext cx="1228436" cy="1193799"/>
          </a:xfrm>
          <a:prstGeom prst="flowChartConnector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čiakampis 8"/>
          <p:cNvSpPr/>
          <p:nvPr/>
        </p:nvSpPr>
        <p:spPr>
          <a:xfrm>
            <a:off x="643963" y="5553302"/>
            <a:ext cx="4976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https://www.youtube.com/watch?v=zgEU6Fz99BY</a:t>
            </a:r>
            <a:r>
              <a:rPr lang="lt-LT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51693" y="86205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PĖSČIŲJŲ PERĖJA</a:t>
            </a:r>
            <a:b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44" y="627061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6" y="2493096"/>
            <a:ext cx="5642119" cy="36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27548" y="112991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PATARIMAI PĖSTIESIEMS</a:t>
            </a:r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t-L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</a:t>
            </a:r>
            <a:r>
              <a:rPr lang="lt-L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www.saugusmokinys.lt/p-stiesiems</a:t>
            </a:r>
            <a:r>
              <a:rPr lang="lt-L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t-L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b="1" dirty="0" smtClean="0"/>
              <a:t>Ar aš saugus kelyje? #01 Gatvės perėjimas pėsčiųjų perėjoje </a:t>
            </a:r>
            <a:r>
              <a:rPr lang="lt-LT" b="1" dirty="0" smtClean="0">
                <a:hlinkClick r:id="rId3"/>
              </a:rPr>
              <a:t>https://www.youtube.com/watch?v=urvm3N6EwHM</a:t>
            </a:r>
            <a:r>
              <a:rPr lang="lt-LT" b="1" dirty="0" smtClean="0"/>
              <a:t> </a:t>
            </a:r>
          </a:p>
          <a:p>
            <a:r>
              <a:rPr lang="lt-LT" b="1" dirty="0" smtClean="0"/>
              <a:t>Ar aš saugus kelyje? #02 Gatvės perėjimas šviesoforu reguliuojamoje sankryžoje </a:t>
            </a:r>
            <a:r>
              <a:rPr lang="lt-LT" b="1" dirty="0" smtClean="0">
                <a:hlinkClick r:id="rId4"/>
              </a:rPr>
              <a:t>https://www.youtube.com/watch?v=5stu_Oda7qg</a:t>
            </a:r>
            <a:r>
              <a:rPr lang="lt-LT" b="1" dirty="0" smtClean="0"/>
              <a:t> </a:t>
            </a:r>
          </a:p>
          <a:p>
            <a:r>
              <a:rPr lang="lt-LT" b="1" dirty="0" smtClean="0"/>
              <a:t>Ar aš saugus kelyje? #03 Gatvės perėjimas išlipus iš autobuso mieste</a:t>
            </a:r>
          </a:p>
          <a:p>
            <a:pPr marL="0" indent="0">
              <a:buNone/>
            </a:pPr>
            <a:r>
              <a:rPr lang="lt-LT" b="1" dirty="0" smtClean="0">
                <a:hlinkClick r:id="rId5"/>
              </a:rPr>
              <a:t>https://www.youtube.com/watch?v=Uz6eZ7y616A</a:t>
            </a:r>
            <a:r>
              <a:rPr lang="lt-LT" b="1" dirty="0" smtClean="0"/>
              <a:t> </a:t>
            </a:r>
          </a:p>
          <a:p>
            <a:r>
              <a:rPr lang="lt-LT" b="1" dirty="0" smtClean="0"/>
              <a:t>Ar aš saugus kelyje? #04 Kelio perėjimas išlipus iš autobuso užmiestyje</a:t>
            </a:r>
          </a:p>
          <a:p>
            <a:pPr marL="0" indent="0">
              <a:buNone/>
            </a:pPr>
            <a:r>
              <a:rPr lang="lt-LT" b="1" dirty="0" smtClean="0">
                <a:hlinkClick r:id="rId6"/>
              </a:rPr>
              <a:t>https://www.youtube.com/watch?v=6YtYT7zd1XE</a:t>
            </a:r>
            <a:r>
              <a:rPr lang="lt-LT" b="1" dirty="0" smtClean="0"/>
              <a:t> </a:t>
            </a:r>
          </a:p>
          <a:p>
            <a:pPr marL="0" indent="0">
              <a:buNone/>
            </a:pPr>
            <a:endParaRPr lang="lt-LT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lt-LT" b="1" dirty="0" smtClean="0"/>
          </a:p>
          <a:p>
            <a:endParaRPr lang="lt-LT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39984" y="123150"/>
            <a:ext cx="9601196" cy="1303867"/>
          </a:xfrm>
        </p:spPr>
        <p:txBody>
          <a:bodyPr/>
          <a:lstStyle/>
          <a:p>
            <a:r>
              <a:rPr lang="lt-LT" dirty="0" smtClean="0"/>
              <a:t>Renginių akimirkos 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8" y="1975572"/>
            <a:ext cx="4418736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98" y="1975572"/>
            <a:ext cx="3201058" cy="4263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092" y="2166938"/>
            <a:ext cx="2527145" cy="336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15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62" y="822036"/>
            <a:ext cx="3961295" cy="297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57" y="1182254"/>
            <a:ext cx="3304653" cy="440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19" y="1748270"/>
            <a:ext cx="3075789" cy="409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62" y="3858490"/>
            <a:ext cx="1813571" cy="241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18" y="3858490"/>
            <a:ext cx="2913423" cy="218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89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5" y="655783"/>
            <a:ext cx="4257479" cy="319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27" y="558088"/>
            <a:ext cx="4714514" cy="353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98" y="4098052"/>
            <a:ext cx="3345862" cy="251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28" y="3252211"/>
            <a:ext cx="2256669" cy="300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78" y="4098052"/>
            <a:ext cx="3596914" cy="2700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2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Žali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</TotalTime>
  <Words>126</Words>
  <Application>Microsoft Office PowerPoint</Application>
  <PresentationFormat>Plačiaekranė</PresentationFormat>
  <Paragraphs>19</Paragraphs>
  <Slides>12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YouTube Sans</vt:lpstr>
      <vt:lpstr>Gamtinė</vt:lpstr>
      <vt:lpstr>PROJEKTAS  „Augu saugus ir atsakingas“  kovo mėnesio užduotis EISMO REGULIAVIMAS: ŠVIESOFORO SIGNALŲ REIKŠMĖS, PERĖJIMAS PER GATVĘ. </vt:lpstr>
      <vt:lpstr>     ŠVIESOFORAS –  signalinis įtaisas gatvių, kelių, geležinkelių eismui reguliuoti.  Pagal Tarptautinę kelio ženklų ir signalų konvenciją (1968) gatvių ir kelių eismas visose šalyse reguliuojamas šviesoforais dažniausiai su trijų spalvų žiburiais – iš viršaus žemyn arba iš kairės į dešinę – raudonu, geltonu, žaliu. </vt:lpstr>
      <vt:lpstr>„PowerPoint“ pateiktis</vt:lpstr>
      <vt:lpstr>Šviesoforo šviesos šaltinis yra šviesos diodai. Jiems reikia mažai elektros energijos, bet skleidžia ryškią iš toli matomą šviesą. Šviesoforas turi elektroninę įrangą, todėl, pvz., miesto šviesoforai jungiami į bendrą sistemą ir valdomi kompiuteriu.</vt:lpstr>
      <vt:lpstr>PĖSČIŲJŲ PERĖJA </vt:lpstr>
      <vt:lpstr>PATARIMAI PĖSTIESIEMS https://www.saugusmokinys.lt/p-stiesiems  </vt:lpstr>
      <vt:lpstr>Renginių akimirkos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PROJEKTAS  „Augu saugus ir atsakingas“  kovo mėnesio užduotis EISMO REGULIAVIMAS: ŠVIESOFORO SIGNALŲ REIKŠMĖS, PERĖJIMAS PER GATVĘ. </dc:title>
  <dc:creator>37067</dc:creator>
  <cp:lastModifiedBy>37067</cp:lastModifiedBy>
  <cp:revision>51</cp:revision>
  <dcterms:created xsi:type="dcterms:W3CDTF">2023-03-21T09:29:27Z</dcterms:created>
  <dcterms:modified xsi:type="dcterms:W3CDTF">2023-03-27T17:19:56Z</dcterms:modified>
</cp:coreProperties>
</file>