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66" r:id="rId4"/>
    <p:sldId id="259" r:id="rId5"/>
    <p:sldId id="262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FF00"/>
    <a:srgbClr val="9DF59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80D72F-8D97-46EA-8F35-7D90BD12281F}" v="307" dt="2023-02-20T17:45:16.166"/>
    <p1510:client id="{78E86CA9-E4C0-40FC-8F61-2B4A16D72106}" v="331" dt="2023-02-10T15:36:02.566"/>
    <p1510:client id="{A8B51A32-21B9-4BA1-B395-97E27D15820E}" v="543" dt="2023-02-09T19:26:50.323"/>
    <p1510:client id="{D4CA7B46-4A03-4CA6-99BC-0DCFC7A98B9B}" v="68" dt="2023-02-10T15:50:24.6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69" d="100"/>
          <a:sy n="69" d="100"/>
        </p:scale>
        <p:origin x="-576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C0F28B-45E3-4585-87E3-73838692A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68049"/>
            <a:ext cx="7626795" cy="2841914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4F755B0-E17A-4B52-A99D-C35BB18BB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7626795" cy="250172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390C28-805B-4DA6-A10E-651C0FD0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5EBBA9-C52F-4628-AE0D-DCD1772F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5BAC57-F8E1-4B54-A111-CB53B320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4191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4A5B40-C529-41A6-8D06-07AF9430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BB5A354-E2A8-4A91-9D7A-36D9E0915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5D3944-2E3D-42BC-B83D-7630699D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FC57FA-204E-4A7A-BAE2-DF17BB0F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BDA36D-49FF-495A-8E25-4CCC98E3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293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544ECD05-4E94-4A60-8FDA-700BF100B0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olor Fill">
            <a:extLst>
              <a:ext uri="{FF2B5EF4-FFF2-40B4-BE49-F238E27FC236}">
                <a16:creationId xmlns:a16="http://schemas.microsoft.com/office/drawing/2014/main" xmlns="" id="{8BCB0EB2-4067-418C-9465-9D4C71240E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4E37999-41E7-446D-8C53-B904C3CE87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438A90E8-87F8-4150-B5EB-E19C8A01AFB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Graphic 9">
              <a:extLst>
                <a:ext uri="{FF2B5EF4-FFF2-40B4-BE49-F238E27FC236}">
                  <a16:creationId xmlns:a16="http://schemas.microsoft.com/office/drawing/2014/main" xmlns="" id="{724DCA1C-A8E8-4F90-8FAE-85B1426C108A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158D6291-6756-44E3-9FCE-0B2ECA5EE664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C37CA96E-9DD9-4172-B63B-50DF43B576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xmlns="" id="{B335AFFE-BF3D-491C-8255-692B9DAC6775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" name="Graphic 9">
              <a:extLst>
                <a:ext uri="{FF2B5EF4-FFF2-40B4-BE49-F238E27FC236}">
                  <a16:creationId xmlns:a16="http://schemas.microsoft.com/office/drawing/2014/main" xmlns="" id="{AA052AAF-7A7C-4EDB-AE2C-FCA3A756C4E5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xmlns="" id="{31F99E9D-6528-47AC-B178-7032D0E17D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 cstate="print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34DD302-622D-4E42-BD6F-FAAA98B37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6311" y="668049"/>
            <a:ext cx="2628900" cy="5508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C70D9F5-C907-405F-BE11-571C61745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668049"/>
            <a:ext cx="6689098" cy="5508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CFD860-3FBD-4FE7-A9FD-1D4A4D10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0A367B-81B3-4BD3-9C95-18EC0710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7D8E54-346D-4D66-BF99-96DA43F8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379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EA2C84-1247-4534-81D1-136C3E1E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48D490-CEA6-4844-A537-F749658D3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DAEFC9-887F-4E73-9938-6032D528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FCF0CF-134A-404E-A177-9FAAA039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A1B0DC-2D2C-408B-A577-904A2385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4296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B55431-EF88-4771-9699-27EF70A5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50"/>
            <a:ext cx="7673389" cy="381658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AF57C3-A928-4093-B3FC-ECC2194A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767338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BFD625-A893-46D3-A518-9E969CB4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CAD37A-B380-4B65-9FB9-3FB91412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E773B6-CD13-4451-9BF3-C4102BA5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634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C1FBD0A-9F7B-4EBB-9982-B55F5F9806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xmlns="" id="{88CFF0B8-0BA9-4DD9-B7B2-0655DC8419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77B910E-9B87-4291-987B-6883212CBA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05596CF7-55B3-409D-A36C-F5BE9D625628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92245D23-45D8-474C-8A38-633E99962676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918A8D14-28CA-4095-B2FA-E48B3150AD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xmlns="" id="{1D1F176A-19F1-4537-800D-210F29EC1A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 cstate="print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A04C26-6125-4D95-9FC0-50DEB941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1534" cy="1591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35401A-13E5-4CED-864F-06D6EECCB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41329"/>
            <a:ext cx="5562600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C513523-8F78-4766-91D7-03E329B68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41329"/>
            <a:ext cx="4736534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5B757F-BAD2-4343-BD57-FC02D0BE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A30EF3C-A61E-4F43-9C8F-BC9A6455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119D947-1DC8-4CE9-A031-6EEB776B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1806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C5BFA9BB-A51E-4D09-8602-5AD9010463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xmlns="" id="{A60257A1-779B-4048-BC0D-1EA579B5B1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8F4B5D0-AA24-4702-9C01-FC1A03E7B6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29CBF9BD-1EB2-4122-98FE-F2B5DF8771C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7C41FF89-01DF-4236-AA4D-243CB8A464B3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FD03BB88-350D-4DE0-BB34-870F643568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5" name="Texture">
            <a:extLst>
              <a:ext uri="{FF2B5EF4-FFF2-40B4-BE49-F238E27FC236}">
                <a16:creationId xmlns:a16="http://schemas.microsoft.com/office/drawing/2014/main" xmlns="" id="{4A8025C0-8995-4863-A847-7ED1F8CCE8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 cstate="print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162335-6445-435C-A1C6-9F090B9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0629" cy="1325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5074B3D-418F-464D-91E7-993D0B480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6" y="2182814"/>
            <a:ext cx="5021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E904709-9362-4AB5-9AA2-32F51BF06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086" y="3115949"/>
            <a:ext cx="502151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B083836-1CF5-406F-B0CB-643F37066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90597" y="2182814"/>
            <a:ext cx="50172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64A8670-0F33-4222-AAC9-96A21C47C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90597" y="3115949"/>
            <a:ext cx="501723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A1E6970-4A96-4519-9C0E-11E245D5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5FEE249-70F5-4359-B699-23D68A50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02AE510-A38C-45EE-B061-CB02E4E3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598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7A9D1A-F943-4838-BA2F-6DF4F2EC9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638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FEE401-3424-4696-A6FC-BBEE7937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1E9D767-A30A-4508-B510-99AB9173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30979DC-F3D5-43AB-8A0F-9C8A14E0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9407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3DCDA0B-9BEE-4B57-8F97-96D5645D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282AF2-09A1-4A1C-AEB6-577962B7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C4D99D9-82B1-496C-ABBC-4FF0C375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5523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7D9AFA4-EB8E-4091-A5E2-1B9D163A07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xmlns="" id="{F25018FE-FB44-4E2E-A181-B3476F3E85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6C7CD4B-70DE-49E2-A336-B6F43F58F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B4B8BFC9-6F67-47CB-BAE4-45260FBAF397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xmlns="" id="{40F836E5-3C5B-4DE7-B09A-AE00DEE730A9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68E1B8E4-080E-4F43-B33F-59DD21B6B658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507639D4-740A-4B71-8393-99CA375EB4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xmlns="" id="{AE7E56E5-1F6A-442B-B5E0-ED19F815D2E2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xmlns="" id="{3774E986-8FE2-4670-A4C0-96E213269BD7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xmlns="" id="{3A5846DF-A106-4887-BE2C-DCD89DAA65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 cstate="print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67E81C-AA51-44A0-B21C-757B2F3B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1957828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A0438A-298D-4466-B55D-F466C345C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68049"/>
            <a:ext cx="4875212" cy="523125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4143104-0579-4974-88D2-61DF1A30D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749024"/>
            <a:ext cx="4314825" cy="31199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FA32755-0632-47CB-AA69-7EFB212F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ED0B4F-5B59-4064-A88B-E9938A40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512E7F-93B8-4E93-BCB3-ADE74FC1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7960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4F3C1870-4E69-4DE7-BF2F-DE8A7881C6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xmlns="" id="{7439AB1C-A8A1-4745-9625-B18FE9160B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11ADDC4D-D9AA-48F8-BD10-2D20F14607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C1136312-3085-4615-A743-4EE531585B11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xmlns="" id="{29539FE4-376B-4187-A80A-C98EBA23DA30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A11DC5D7-2276-4A57-8783-A0EFB00416E9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57D5B578-4971-4ADC-97D8-B9CEF52AA7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xmlns="" id="{2D968E77-E43D-4870-93BC-CBF1947336B3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xmlns="" id="{1221D41A-E71E-4587-A876-F8778E7C03E1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xmlns="" id="{50457195-385D-490A-91AB-30B969C619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 cstate="print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06FF6D-24FA-4E04-90ED-7DBE228B2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223571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432D78B-0E21-420F-9DFF-6131CB0F7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8049"/>
            <a:ext cx="4958436" cy="52312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8AC2A57-1064-4391-B96B-4D04305E0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41222"/>
            <a:ext cx="4314825" cy="29277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FD04EB0-850A-4256-8D12-E01A201A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9CF4AF-C757-4552-AB8A-3B89C374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262A368-F12B-4B5E-82F0-A6AEE6AF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5066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F358BAA-9C8A-4E17-BAD8-32FD6FFEA7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:a16="http://schemas.microsoft.com/office/drawing/2014/main" xmlns="" id="{4D6F41A4-BEE3-4935-9371-4ADEA67A22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726F010-956A-40BC-8A1F-8002DC729B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D386E468-0048-46C4-ADDD-FBE7A6AE9F31}"/>
                </a:ext>
              </a:extLst>
            </p:cNvPr>
            <p:cNvSpPr/>
            <p:nvPr/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C5B35ED4-0C31-4C8C-A45E-6A3EDEAB2867}"/>
                </a:ext>
              </a:extLst>
            </p:cNvPr>
            <p:cNvSpPr/>
            <p:nvPr/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B40A1EF3-FA93-48F4-9F82-BC0C79635750}"/>
                </a:ext>
              </a:extLst>
            </p:cNvPr>
            <p:cNvSpPr/>
            <p:nvPr/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A985F09D-6969-44D0-B04F-4EDE0FEDAF63}"/>
                </a:ext>
              </a:extLst>
            </p:cNvPr>
            <p:cNvSpPr/>
            <p:nvPr/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xmlns="" id="{003913A0-A3C0-4ED8-8920-318068FBC46F}"/>
                </a:ext>
              </a:extLst>
            </p:cNvPr>
            <p:cNvSpPr/>
            <p:nvPr/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2" name="Texture">
            <a:extLst>
              <a:ext uri="{FF2B5EF4-FFF2-40B4-BE49-F238E27FC236}">
                <a16:creationId xmlns:a16="http://schemas.microsoft.com/office/drawing/2014/main" xmlns="" id="{7FE1D329-7CB2-4DF5-B0C0-36DD19EBC6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13" cstate="print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93083B5-1505-44FE-894D-AA1AB6D6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03F3930-F8C8-43B1-BC1A-6264F4ACB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96713"/>
            <a:ext cx="7685037" cy="408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F4F2F7-3ECA-43D7-BFF3-FBB407AEA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3A193F-0B61-43DD-8E45-EFEAC43E3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554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625961-D3A8-4945-AEE4-EE1952DBD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4512" y="6355080"/>
            <a:ext cx="79552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956641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19" r:id="rId6"/>
    <p:sldLayoutId id="2147483715" r:id="rId7"/>
    <p:sldLayoutId id="2147483716" r:id="rId8"/>
    <p:sldLayoutId id="2147483717" r:id="rId9"/>
    <p:sldLayoutId id="2147483718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Background Fill">
            <a:extLst>
              <a:ext uri="{FF2B5EF4-FFF2-40B4-BE49-F238E27FC236}">
                <a16:creationId xmlns:a16="http://schemas.microsoft.com/office/drawing/2014/main" xmlns="" id="{3DA8395E-90F8-4872-A2FC-23FF99642D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Color Fill">
            <a:extLst>
              <a:ext uri="{FF2B5EF4-FFF2-40B4-BE49-F238E27FC236}">
                <a16:creationId xmlns:a16="http://schemas.microsoft.com/office/drawing/2014/main" xmlns="" id="{4DD0BEF5-914D-4810-8A54-5A978DEB57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3" name="Group 20">
            <a:extLst>
              <a:ext uri="{FF2B5EF4-FFF2-40B4-BE49-F238E27FC236}">
                <a16:creationId xmlns:a16="http://schemas.microsoft.com/office/drawing/2014/main" xmlns="" id="{DAEE7A33-2C4E-4BC0-9BE0-2ED7525068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157828"/>
            <a:ext cx="12188149" cy="3581965"/>
            <a:chOff x="0" y="-157828"/>
            <a:chExt cx="12188149" cy="3581965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D1D3A2C-430D-4DF4-9738-943B30763A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15450" y="-2201"/>
              <a:ext cx="3036178" cy="2703712"/>
            </a:xfrm>
            <a:custGeom>
              <a:avLst/>
              <a:gdLst>
                <a:gd name="connsiteX0" fmla="*/ 0 w 3036178"/>
                <a:gd name="connsiteY0" fmla="*/ 0 h 2918688"/>
                <a:gd name="connsiteX1" fmla="*/ 2102222 w 3036178"/>
                <a:gd name="connsiteY1" fmla="*/ 0 h 2918688"/>
                <a:gd name="connsiteX2" fmla="*/ 2107640 w 3036178"/>
                <a:gd name="connsiteY2" fmla="*/ 1983 h 2918688"/>
                <a:gd name="connsiteX3" fmla="*/ 3036178 w 3036178"/>
                <a:gd name="connsiteY3" fmla="*/ 1402829 h 2918688"/>
                <a:gd name="connsiteX4" fmla="*/ 3036178 w 3036178"/>
                <a:gd name="connsiteY4" fmla="*/ 2918688 h 2918688"/>
                <a:gd name="connsiteX5" fmla="*/ 1520319 w 3036178"/>
                <a:gd name="connsiteY5" fmla="*/ 2918688 h 2918688"/>
                <a:gd name="connsiteX6" fmla="*/ 0 w 3036178"/>
                <a:gd name="connsiteY6" fmla="*/ 1398369 h 291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36178" h="2918688">
                  <a:moveTo>
                    <a:pt x="0" y="0"/>
                  </a:moveTo>
                  <a:lnTo>
                    <a:pt x="2102222" y="0"/>
                  </a:lnTo>
                  <a:lnTo>
                    <a:pt x="2107640" y="1983"/>
                  </a:lnTo>
                  <a:cubicBezTo>
                    <a:pt x="2653306" y="232778"/>
                    <a:pt x="3036178" y="773085"/>
                    <a:pt x="3036178" y="1402829"/>
                  </a:cubicBezTo>
                  <a:lnTo>
                    <a:pt x="3036178" y="2918688"/>
                  </a:lnTo>
                  <a:lnTo>
                    <a:pt x="1520319" y="2918688"/>
                  </a:lnTo>
                  <a:cubicBezTo>
                    <a:pt x="680661" y="2918688"/>
                    <a:pt x="0" y="2238027"/>
                    <a:pt x="0" y="1398369"/>
                  </a:cubicBez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Graphic 18">
              <a:extLst>
                <a:ext uri="{FF2B5EF4-FFF2-40B4-BE49-F238E27FC236}">
                  <a16:creationId xmlns:a16="http://schemas.microsoft.com/office/drawing/2014/main" xmlns="" id="{91D06463-ECC2-443E-8062-ED4D74E67C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8900000" flipH="1">
              <a:off x="7231231" y="-157828"/>
              <a:ext cx="1499978" cy="2467813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Oval 23">
              <a:extLst>
                <a:ext uri="{FF2B5EF4-FFF2-40B4-BE49-F238E27FC236}">
                  <a16:creationId xmlns:a16="http://schemas.microsoft.com/office/drawing/2014/main" xmlns="" id="{1F675A68-C486-4E57-B029-28690992CB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>
              <a:off x="1037341" y="2625092"/>
              <a:ext cx="331858" cy="30871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Graphic 9">
              <a:extLst>
                <a:ext uri="{FF2B5EF4-FFF2-40B4-BE49-F238E27FC236}">
                  <a16:creationId xmlns:a16="http://schemas.microsoft.com/office/drawing/2014/main" xmlns="" id="{DA599EF4-6962-451E-910F-63EAAD00AE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 flipH="1">
              <a:off x="4864408" y="1596820"/>
              <a:ext cx="1757448" cy="189718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25">
              <a:extLst>
                <a:ext uri="{FF2B5EF4-FFF2-40B4-BE49-F238E27FC236}">
                  <a16:creationId xmlns:a16="http://schemas.microsoft.com/office/drawing/2014/main" xmlns="" id="{AC34E6CD-BED7-4F07-A876-E2DBE680A6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535163" y="0"/>
              <a:ext cx="2652986" cy="2721929"/>
            </a:xfrm>
            <a:custGeom>
              <a:avLst/>
              <a:gdLst>
                <a:gd name="connsiteX0" fmla="*/ 510686 w 2652986"/>
                <a:gd name="connsiteY0" fmla="*/ 0 h 2938354"/>
                <a:gd name="connsiteX1" fmla="*/ 2142300 w 2652986"/>
                <a:gd name="connsiteY1" fmla="*/ 0 h 2938354"/>
                <a:gd name="connsiteX2" fmla="*/ 2263655 w 2652986"/>
                <a:gd name="connsiteY2" fmla="*/ 121355 h 2938354"/>
                <a:gd name="connsiteX3" fmla="*/ 2263655 w 2652986"/>
                <a:gd name="connsiteY3" fmla="*/ 2001192 h 2938354"/>
                <a:gd name="connsiteX4" fmla="*/ 1326493 w 2652986"/>
                <a:gd name="connsiteY4" fmla="*/ 2938354 h 2938354"/>
                <a:gd name="connsiteX5" fmla="*/ 389331 w 2652986"/>
                <a:gd name="connsiteY5" fmla="*/ 2001192 h 2938354"/>
                <a:gd name="connsiteX6" fmla="*/ 389331 w 2652986"/>
                <a:gd name="connsiteY6" fmla="*/ 121355 h 2938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2986" h="2938354">
                  <a:moveTo>
                    <a:pt x="510686" y="0"/>
                  </a:moveTo>
                  <a:lnTo>
                    <a:pt x="2142300" y="0"/>
                  </a:lnTo>
                  <a:lnTo>
                    <a:pt x="2263655" y="121355"/>
                  </a:lnTo>
                  <a:cubicBezTo>
                    <a:pt x="2782763" y="640463"/>
                    <a:pt x="2782763" y="1482084"/>
                    <a:pt x="2263655" y="2001192"/>
                  </a:cubicBezTo>
                  <a:lnTo>
                    <a:pt x="1326493" y="2938354"/>
                  </a:lnTo>
                  <a:lnTo>
                    <a:pt x="389331" y="2001192"/>
                  </a:lnTo>
                  <a:cubicBezTo>
                    <a:pt x="-129777" y="1482084"/>
                    <a:pt x="-129777" y="640463"/>
                    <a:pt x="389331" y="121355"/>
                  </a:cubicBez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26">
              <a:extLst>
                <a:ext uri="{FF2B5EF4-FFF2-40B4-BE49-F238E27FC236}">
                  <a16:creationId xmlns:a16="http://schemas.microsoft.com/office/drawing/2014/main" xmlns="" id="{0541E464-0804-4AAC-B85F-5B6B2BFE3E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899301" y="-9437"/>
              <a:ext cx="565422" cy="362873"/>
            </a:xfrm>
            <a:custGeom>
              <a:avLst/>
              <a:gdLst>
                <a:gd name="connsiteX0" fmla="*/ 15005 w 685064"/>
                <a:gd name="connsiteY0" fmla="*/ 0 h 437484"/>
                <a:gd name="connsiteX1" fmla="*/ 670059 w 685064"/>
                <a:gd name="connsiteY1" fmla="*/ 0 h 437484"/>
                <a:gd name="connsiteX2" fmla="*/ 678105 w 685064"/>
                <a:gd name="connsiteY2" fmla="*/ 25920 h 437484"/>
                <a:gd name="connsiteX3" fmla="*/ 685064 w 685064"/>
                <a:gd name="connsiteY3" fmla="*/ 94952 h 437484"/>
                <a:gd name="connsiteX4" fmla="*/ 342532 w 685064"/>
                <a:gd name="connsiteY4" fmla="*/ 437484 h 437484"/>
                <a:gd name="connsiteX5" fmla="*/ 0 w 685064"/>
                <a:gd name="connsiteY5" fmla="*/ 94952 h 437484"/>
                <a:gd name="connsiteX6" fmla="*/ 6959 w 685064"/>
                <a:gd name="connsiteY6" fmla="*/ 25920 h 43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5064" h="437484">
                  <a:moveTo>
                    <a:pt x="15005" y="0"/>
                  </a:moveTo>
                  <a:lnTo>
                    <a:pt x="670059" y="0"/>
                  </a:lnTo>
                  <a:lnTo>
                    <a:pt x="678105" y="25920"/>
                  </a:lnTo>
                  <a:cubicBezTo>
                    <a:pt x="682668" y="48218"/>
                    <a:pt x="685064" y="71305"/>
                    <a:pt x="685064" y="94952"/>
                  </a:cubicBezTo>
                  <a:cubicBezTo>
                    <a:pt x="685064" y="284127"/>
                    <a:pt x="531708" y="437484"/>
                    <a:pt x="342532" y="437484"/>
                  </a:cubicBezTo>
                  <a:cubicBezTo>
                    <a:pt x="153357" y="437484"/>
                    <a:pt x="0" y="284127"/>
                    <a:pt x="0" y="94952"/>
                  </a:cubicBezTo>
                  <a:cubicBezTo>
                    <a:pt x="0" y="71305"/>
                    <a:pt x="2397" y="48218"/>
                    <a:pt x="6959" y="2592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49" name="Freeform: Shape 27">
              <a:extLst>
                <a:ext uri="{FF2B5EF4-FFF2-40B4-BE49-F238E27FC236}">
                  <a16:creationId xmlns:a16="http://schemas.microsoft.com/office/drawing/2014/main" xmlns="" id="{EC51EDF5-703A-4A3D-BEF6-47CF8EF487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599716"/>
              <a:ext cx="881815" cy="2082566"/>
            </a:xfrm>
            <a:custGeom>
              <a:avLst/>
              <a:gdLst>
                <a:gd name="connsiteX0" fmla="*/ 144257 w 881815"/>
                <a:gd name="connsiteY0" fmla="*/ 0 h 2248154"/>
                <a:gd name="connsiteX1" fmla="*/ 881815 w 881815"/>
                <a:gd name="connsiteY1" fmla="*/ 1124078 h 2248154"/>
                <a:gd name="connsiteX2" fmla="*/ 144257 w 881815"/>
                <a:gd name="connsiteY2" fmla="*/ 2248154 h 2248154"/>
                <a:gd name="connsiteX3" fmla="*/ 29014 w 881815"/>
                <a:gd name="connsiteY3" fmla="*/ 2159817 h 2248154"/>
                <a:gd name="connsiteX4" fmla="*/ 0 w 881815"/>
                <a:gd name="connsiteY4" fmla="*/ 2135215 h 2248154"/>
                <a:gd name="connsiteX5" fmla="*/ 0 w 881815"/>
                <a:gd name="connsiteY5" fmla="*/ 112940 h 2248154"/>
                <a:gd name="connsiteX6" fmla="*/ 29014 w 881815"/>
                <a:gd name="connsiteY6" fmla="*/ 88337 h 2248154"/>
                <a:gd name="connsiteX7" fmla="*/ 144257 w 881815"/>
                <a:gd name="connsiteY7" fmla="*/ 0 h 224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1815" h="2248154">
                  <a:moveTo>
                    <a:pt x="144257" y="0"/>
                  </a:moveTo>
                  <a:cubicBezTo>
                    <a:pt x="144257" y="0"/>
                    <a:pt x="881815" y="503276"/>
                    <a:pt x="881815" y="1124078"/>
                  </a:cubicBezTo>
                  <a:cubicBezTo>
                    <a:pt x="881815" y="1744879"/>
                    <a:pt x="144257" y="2248154"/>
                    <a:pt x="144257" y="2248154"/>
                  </a:cubicBezTo>
                  <a:cubicBezTo>
                    <a:pt x="144257" y="2248154"/>
                    <a:pt x="98160" y="2216700"/>
                    <a:pt x="29014" y="2159817"/>
                  </a:cubicBezTo>
                  <a:lnTo>
                    <a:pt x="0" y="2135215"/>
                  </a:lnTo>
                  <a:lnTo>
                    <a:pt x="0" y="112940"/>
                  </a:lnTo>
                  <a:lnTo>
                    <a:pt x="29014" y="88337"/>
                  </a:lnTo>
                  <a:cubicBezTo>
                    <a:pt x="98160" y="31455"/>
                    <a:pt x="144257" y="0"/>
                    <a:pt x="144257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28">
              <a:extLst>
                <a:ext uri="{FF2B5EF4-FFF2-40B4-BE49-F238E27FC236}">
                  <a16:creationId xmlns:a16="http://schemas.microsoft.com/office/drawing/2014/main" xmlns="" id="{9DF986AA-82A4-4BEC-91A7-DBBBF4D1D6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810511" y="0"/>
              <a:ext cx="1897186" cy="1556485"/>
            </a:xfrm>
            <a:custGeom>
              <a:avLst/>
              <a:gdLst>
                <a:gd name="connsiteX0" fmla="*/ 352540 w 1897186"/>
                <a:gd name="connsiteY0" fmla="*/ 0 h 1680243"/>
                <a:gd name="connsiteX1" fmla="*/ 1897186 w 1897186"/>
                <a:gd name="connsiteY1" fmla="*/ 0 h 1680243"/>
                <a:gd name="connsiteX2" fmla="*/ 1897186 w 1897186"/>
                <a:gd name="connsiteY2" fmla="*/ 730258 h 1680243"/>
                <a:gd name="connsiteX3" fmla="*/ 947200 w 1897186"/>
                <a:gd name="connsiteY3" fmla="*/ 1680243 h 1680243"/>
                <a:gd name="connsiteX4" fmla="*/ 0 w 1897186"/>
                <a:gd name="connsiteY4" fmla="*/ 1680243 h 1680243"/>
                <a:gd name="connsiteX5" fmla="*/ 0 w 1897186"/>
                <a:gd name="connsiteY5" fmla="*/ 733044 h 1680243"/>
                <a:gd name="connsiteX6" fmla="*/ 278243 w 1897186"/>
                <a:gd name="connsiteY6" fmla="*/ 61300 h 1680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7186" h="1680243">
                  <a:moveTo>
                    <a:pt x="352540" y="0"/>
                  </a:moveTo>
                  <a:lnTo>
                    <a:pt x="1897186" y="0"/>
                  </a:lnTo>
                  <a:lnTo>
                    <a:pt x="1897186" y="730258"/>
                  </a:lnTo>
                  <a:cubicBezTo>
                    <a:pt x="1897186" y="1254926"/>
                    <a:pt x="1471868" y="1680243"/>
                    <a:pt x="947200" y="1680243"/>
                  </a:cubicBezTo>
                  <a:lnTo>
                    <a:pt x="0" y="1680243"/>
                  </a:lnTo>
                  <a:lnTo>
                    <a:pt x="0" y="733044"/>
                  </a:lnTo>
                  <a:cubicBezTo>
                    <a:pt x="0" y="470710"/>
                    <a:pt x="106330" y="233213"/>
                    <a:pt x="278243" y="6130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Graphic 9">
              <a:extLst>
                <a:ext uri="{FF2B5EF4-FFF2-40B4-BE49-F238E27FC236}">
                  <a16:creationId xmlns:a16="http://schemas.microsoft.com/office/drawing/2014/main" xmlns="" id="{E6278D8F-1C83-476D-840D-43BD59BCCA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1275624" y="-2202"/>
              <a:ext cx="2710066" cy="2518121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30">
              <a:extLst>
                <a:ext uri="{FF2B5EF4-FFF2-40B4-BE49-F238E27FC236}">
                  <a16:creationId xmlns:a16="http://schemas.microsoft.com/office/drawing/2014/main" xmlns="" id="{2F3ACF83-C02D-431A-BC5B-EFAB8CC2C5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71668" y="0"/>
              <a:ext cx="2179975" cy="2554849"/>
            </a:xfrm>
            <a:custGeom>
              <a:avLst/>
              <a:gdLst>
                <a:gd name="connsiteX0" fmla="*/ 588462 w 2179975"/>
                <a:gd name="connsiteY0" fmla="*/ 0 h 2554849"/>
                <a:gd name="connsiteX1" fmla="*/ 1591515 w 2179975"/>
                <a:gd name="connsiteY1" fmla="*/ 0 h 2554849"/>
                <a:gd name="connsiteX2" fmla="*/ 1860060 w 2179975"/>
                <a:gd name="connsiteY2" fmla="*/ 265589 h 2554849"/>
                <a:gd name="connsiteX3" fmla="*/ 1860060 w 2179975"/>
                <a:gd name="connsiteY3" fmla="*/ 1793256 h 2554849"/>
                <a:gd name="connsiteX4" fmla="*/ 1089989 w 2179975"/>
                <a:gd name="connsiteY4" fmla="*/ 2554849 h 2554849"/>
                <a:gd name="connsiteX5" fmla="*/ 319917 w 2179975"/>
                <a:gd name="connsiteY5" fmla="*/ 1793256 h 2554849"/>
                <a:gd name="connsiteX6" fmla="*/ 319917 w 2179975"/>
                <a:gd name="connsiteY6" fmla="*/ 265589 h 255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9975" h="2554849">
                  <a:moveTo>
                    <a:pt x="588462" y="0"/>
                  </a:moveTo>
                  <a:lnTo>
                    <a:pt x="1591515" y="0"/>
                  </a:lnTo>
                  <a:lnTo>
                    <a:pt x="1860060" y="265589"/>
                  </a:lnTo>
                  <a:cubicBezTo>
                    <a:pt x="2286614" y="687448"/>
                    <a:pt x="2286614" y="1371398"/>
                    <a:pt x="1860060" y="1793256"/>
                  </a:cubicBezTo>
                  <a:lnTo>
                    <a:pt x="1089989" y="2554849"/>
                  </a:lnTo>
                  <a:lnTo>
                    <a:pt x="319917" y="1793256"/>
                  </a:lnTo>
                  <a:cubicBezTo>
                    <a:pt x="-106638" y="1371398"/>
                    <a:pt x="-106638" y="687448"/>
                    <a:pt x="319917" y="265589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2" name="Texture">
            <a:extLst>
              <a:ext uri="{FF2B5EF4-FFF2-40B4-BE49-F238E27FC236}">
                <a16:creationId xmlns:a16="http://schemas.microsoft.com/office/drawing/2014/main" xmlns="" id="{19C1FC9A-E265-4DA8-BCC6-C16D34882B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 cstate="print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457200" y="3648075"/>
            <a:ext cx="9871364" cy="28427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lt-LT" dirty="0">
                <a:latin typeface="Times New Roman" pitchFamily="18" charset="0"/>
                <a:cs typeface="Times New Roman" pitchFamily="18" charset="0"/>
              </a:rPr>
              <a:t>Eismo reguliavimas : šviesoforų signalų reikšmės, perėjimas per 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gatvę</a:t>
            </a:r>
            <a:br>
              <a:rPr lang="lt-LT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sz="40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Mažeikių Kalnėnų progimnazijos  komanda „Šviesoforas“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73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xmlns="" id="{0F358BAA-9C8A-4E17-BAD8-32FD6FFEA7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3" name="Color Fill">
            <a:extLst>
              <a:ext uri="{FF2B5EF4-FFF2-40B4-BE49-F238E27FC236}">
                <a16:creationId xmlns:a16="http://schemas.microsoft.com/office/drawing/2014/main" xmlns="" id="{4D6F41A4-BEE3-4935-9371-4ADEA67A22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xmlns="" id="{7726F010-956A-40BC-8A1F-8002DC729B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xmlns="" id="{D386E468-0048-46C4-ADDD-FBE7A6AE9F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C5B35ED4-0C31-4C8C-A45E-6A3EDEAB28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B40A1EF3-FA93-48F4-9F82-BC0C796357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A985F09D-6969-44D0-B04F-4EDE0FEDAF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10" name="Graphic 9">
              <a:extLst>
                <a:ext uri="{FF2B5EF4-FFF2-40B4-BE49-F238E27FC236}">
                  <a16:creationId xmlns:a16="http://schemas.microsoft.com/office/drawing/2014/main" xmlns="" id="{003913A0-A3C0-4ED8-8920-318068FBC4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12" name="Texture">
            <a:extLst>
              <a:ext uri="{FF2B5EF4-FFF2-40B4-BE49-F238E27FC236}">
                <a16:creationId xmlns:a16="http://schemas.microsoft.com/office/drawing/2014/main" xmlns="" id="{7FE1D329-7CB2-4DF5-B0C0-36DD19EBC6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 cstate="print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14" name="Background Fill">
            <a:extLst>
              <a:ext uri="{FF2B5EF4-FFF2-40B4-BE49-F238E27FC236}">
                <a16:creationId xmlns:a16="http://schemas.microsoft.com/office/drawing/2014/main" xmlns="" id="{3E5E751B-5852-4839-83B3-6F79F8E83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6" name="Color Fill">
            <a:extLst>
              <a:ext uri="{FF2B5EF4-FFF2-40B4-BE49-F238E27FC236}">
                <a16:creationId xmlns:a16="http://schemas.microsoft.com/office/drawing/2014/main" xmlns="" id="{428B6687-5D8A-41C9-A626-A8C2CBFD84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xmlns="" id="{91F13C5D-EFEA-4F07-B024-4170F281A9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545438" y="0"/>
            <a:ext cx="4646562" cy="6858000"/>
            <a:chOff x="7545438" y="0"/>
            <a:chExt cx="4646562" cy="6858000"/>
          </a:xfrm>
        </p:grpSpPr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xmlns="" id="{99338CAD-BD49-4944-8457-07012B0B57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7644710" y="5891327"/>
              <a:ext cx="1303285" cy="962498"/>
            </a:xfrm>
            <a:custGeom>
              <a:avLst/>
              <a:gdLst>
                <a:gd name="connsiteX0" fmla="*/ 0 w 1303285"/>
                <a:gd name="connsiteY0" fmla="*/ 0 h 962498"/>
                <a:gd name="connsiteX1" fmla="*/ 1303285 w 1303285"/>
                <a:gd name="connsiteY1" fmla="*/ 0 h 962498"/>
                <a:gd name="connsiteX2" fmla="*/ 1298420 w 1303285"/>
                <a:gd name="connsiteY2" fmla="*/ 67508 h 962498"/>
                <a:gd name="connsiteX3" fmla="*/ 651642 w 1303285"/>
                <a:gd name="connsiteY3" fmla="*/ 962498 h 962498"/>
                <a:gd name="connsiteX4" fmla="*/ 4865 w 1303285"/>
                <a:gd name="connsiteY4" fmla="*/ 67508 h 96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285" h="962498">
                  <a:moveTo>
                    <a:pt x="0" y="0"/>
                  </a:moveTo>
                  <a:lnTo>
                    <a:pt x="1303285" y="0"/>
                  </a:lnTo>
                  <a:lnTo>
                    <a:pt x="1298420" y="67508"/>
                  </a:lnTo>
                  <a:cubicBezTo>
                    <a:pt x="1226555" y="570204"/>
                    <a:pt x="651642" y="962498"/>
                    <a:pt x="651642" y="962498"/>
                  </a:cubicBezTo>
                  <a:cubicBezTo>
                    <a:pt x="651642" y="962498"/>
                    <a:pt x="76729" y="570204"/>
                    <a:pt x="4865" y="67508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xmlns="" id="{4FF2400F-FF00-464E-A064-13B448F26E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545438" y="0"/>
              <a:ext cx="3751917" cy="2479620"/>
            </a:xfrm>
            <a:custGeom>
              <a:avLst/>
              <a:gdLst>
                <a:gd name="connsiteX0" fmla="*/ 0 w 3751917"/>
                <a:gd name="connsiteY0" fmla="*/ 0 h 2479620"/>
                <a:gd name="connsiteX1" fmla="*/ 3751917 w 3751917"/>
                <a:gd name="connsiteY1" fmla="*/ 0 h 2479620"/>
                <a:gd name="connsiteX2" fmla="*/ 3727081 w 3751917"/>
                <a:gd name="connsiteY2" fmla="*/ 172109 h 2479620"/>
                <a:gd name="connsiteX3" fmla="*/ 3208207 w 3751917"/>
                <a:gd name="connsiteY3" fmla="*/ 1147371 h 2479620"/>
                <a:gd name="connsiteX4" fmla="*/ 1875959 w 3751917"/>
                <a:gd name="connsiteY4" fmla="*/ 2479620 h 2479620"/>
                <a:gd name="connsiteX5" fmla="*/ 543710 w 3751917"/>
                <a:gd name="connsiteY5" fmla="*/ 1147371 h 2479620"/>
                <a:gd name="connsiteX6" fmla="*/ 24836 w 3751917"/>
                <a:gd name="connsiteY6" fmla="*/ 172109 h 247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1917" h="2479620">
                  <a:moveTo>
                    <a:pt x="0" y="0"/>
                  </a:moveTo>
                  <a:lnTo>
                    <a:pt x="3751917" y="0"/>
                  </a:lnTo>
                  <a:lnTo>
                    <a:pt x="3727081" y="172109"/>
                  </a:lnTo>
                  <a:cubicBezTo>
                    <a:pt x="3657898" y="529433"/>
                    <a:pt x="3484940" y="870639"/>
                    <a:pt x="3208207" y="1147371"/>
                  </a:cubicBezTo>
                  <a:lnTo>
                    <a:pt x="1875959" y="2479620"/>
                  </a:lnTo>
                  <a:lnTo>
                    <a:pt x="543710" y="1147371"/>
                  </a:lnTo>
                  <a:cubicBezTo>
                    <a:pt x="266977" y="870639"/>
                    <a:pt x="94020" y="529433"/>
                    <a:pt x="24836" y="17210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xmlns="" id="{86F862D1-D372-44FB-AEB1-8F6EA5683F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585882" y="5077229"/>
              <a:ext cx="2606118" cy="1780771"/>
            </a:xfrm>
            <a:custGeom>
              <a:avLst/>
              <a:gdLst>
                <a:gd name="connsiteX0" fmla="*/ 688454 w 2606118"/>
                <a:gd name="connsiteY0" fmla="*/ 45 h 1780771"/>
                <a:gd name="connsiteX1" fmla="*/ 2185726 w 2606118"/>
                <a:gd name="connsiteY1" fmla="*/ 493214 h 1780771"/>
                <a:gd name="connsiteX2" fmla="*/ 2604211 w 2606118"/>
                <a:gd name="connsiteY2" fmla="*/ 1304250 h 1780771"/>
                <a:gd name="connsiteX3" fmla="*/ 2606118 w 2606118"/>
                <a:gd name="connsiteY3" fmla="*/ 1313978 h 1780771"/>
                <a:gd name="connsiteX4" fmla="*/ 2606118 w 2606118"/>
                <a:gd name="connsiteY4" fmla="*/ 1780771 h 1780771"/>
                <a:gd name="connsiteX5" fmla="*/ 215846 w 2606118"/>
                <a:gd name="connsiteY5" fmla="*/ 1780771 h 1780771"/>
                <a:gd name="connsiteX6" fmla="*/ 187787 w 2606118"/>
                <a:gd name="connsiteY6" fmla="*/ 1724104 h 1780771"/>
                <a:gd name="connsiteX7" fmla="*/ 49732 w 2606118"/>
                <a:gd name="connsiteY7" fmla="*/ 49732 h 1780771"/>
                <a:gd name="connsiteX8" fmla="*/ 688454 w 2606118"/>
                <a:gd name="connsiteY8" fmla="*/ 45 h 178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6118" h="1780771">
                  <a:moveTo>
                    <a:pt x="688454" y="45"/>
                  </a:moveTo>
                  <a:cubicBezTo>
                    <a:pt x="1159303" y="2313"/>
                    <a:pt x="1785062" y="92550"/>
                    <a:pt x="2185726" y="493214"/>
                  </a:cubicBezTo>
                  <a:cubicBezTo>
                    <a:pt x="2408317" y="715805"/>
                    <a:pt x="2535097" y="1007870"/>
                    <a:pt x="2604211" y="1304250"/>
                  </a:cubicBezTo>
                  <a:lnTo>
                    <a:pt x="2606118" y="1313978"/>
                  </a:lnTo>
                  <a:lnTo>
                    <a:pt x="2606118" y="1780771"/>
                  </a:lnTo>
                  <a:lnTo>
                    <a:pt x="215846" y="1780771"/>
                  </a:lnTo>
                  <a:lnTo>
                    <a:pt x="187787" y="1724104"/>
                  </a:lnTo>
                  <a:cubicBezTo>
                    <a:pt x="-127724" y="989597"/>
                    <a:pt x="49732" y="49732"/>
                    <a:pt x="49732" y="49732"/>
                  </a:cubicBezTo>
                  <a:cubicBezTo>
                    <a:pt x="49732" y="49732"/>
                    <a:pt x="322237" y="-1720"/>
                    <a:pt x="688454" y="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xmlns="" id="{B0288BFC-8446-4D20-BA63-79FA81DA94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60221" y="469962"/>
              <a:ext cx="528731" cy="1057462"/>
            </a:xfrm>
            <a:custGeom>
              <a:avLst/>
              <a:gdLst>
                <a:gd name="connsiteX0" fmla="*/ 528731 w 528731"/>
                <a:gd name="connsiteY0" fmla="*/ 0 h 1057462"/>
                <a:gd name="connsiteX1" fmla="*/ 528731 w 528731"/>
                <a:gd name="connsiteY1" fmla="*/ 1057462 h 1057462"/>
                <a:gd name="connsiteX2" fmla="*/ 0 w 528731"/>
                <a:gd name="connsiteY2" fmla="*/ 528731 h 1057462"/>
                <a:gd name="connsiteX3" fmla="*/ 528731 w 528731"/>
                <a:gd name="connsiteY3" fmla="*/ 0 h 105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8731" h="1057462">
                  <a:moveTo>
                    <a:pt x="528731" y="0"/>
                  </a:moveTo>
                  <a:lnTo>
                    <a:pt x="528731" y="1057462"/>
                  </a:lnTo>
                  <a:cubicBezTo>
                    <a:pt x="236721" y="1057462"/>
                    <a:pt x="0" y="820741"/>
                    <a:pt x="0" y="528731"/>
                  </a:cubicBezTo>
                  <a:cubicBezTo>
                    <a:pt x="0" y="236721"/>
                    <a:pt x="236721" y="0"/>
                    <a:pt x="528731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xmlns="" id="{F939C530-AFE7-4C51-B999-86DC5F3F7F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628587" y="1556037"/>
              <a:ext cx="328008" cy="328008"/>
            </a:xfrm>
            <a:prstGeom prst="ellipse">
              <a:avLst/>
            </a:pr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5" name="Texture">
            <a:extLst>
              <a:ext uri="{FF2B5EF4-FFF2-40B4-BE49-F238E27FC236}">
                <a16:creationId xmlns:a16="http://schemas.microsoft.com/office/drawing/2014/main" xmlns="" id="{D9F678FF-4541-4601-B506-CC0A4AC969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 cstate="print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EC08243F-A534-0ED1-EB1A-A91412279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6656"/>
            <a:ext cx="5540202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/>
            </a:r>
            <a:br>
              <a:rPr lang="en-US" sz="5400"/>
            </a:br>
            <a:r>
              <a:rPr lang="en-US" sz="5400"/>
              <a:t/>
            </a:r>
            <a:br>
              <a:rPr lang="en-US" sz="5400"/>
            </a:br>
            <a:endParaRPr lang="en-US" sz="5400"/>
          </a:p>
        </p:txBody>
      </p:sp>
      <p:sp>
        <p:nvSpPr>
          <p:cNvPr id="67" name="Content Placeholder 66">
            <a:extLst>
              <a:ext uri="{FF2B5EF4-FFF2-40B4-BE49-F238E27FC236}">
                <a16:creationId xmlns:a16="http://schemas.microsoft.com/office/drawing/2014/main" xmlns="" id="{BBBAF02A-66D4-79B3-094B-87FAE746B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107" y="680016"/>
            <a:ext cx="5540202" cy="54763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lt-LT" sz="3600" dirty="0">
                <a:latin typeface="Times New Roman" pitchFamily="18" charset="0"/>
                <a:cs typeface="Times New Roman" pitchFamily="18" charset="0"/>
              </a:rPr>
              <a:t>Visada prisimink, kas svarbiausia kelyje:</a:t>
            </a:r>
          </a:p>
          <a:p>
            <a:pPr marL="0" indent="0" algn="ctr">
              <a:buNone/>
            </a:pPr>
            <a:r>
              <a:rPr lang="lt-LT" sz="36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lt-LT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Neskubėk</a:t>
            </a:r>
          </a:p>
          <a:p>
            <a:pPr algn="ctr"/>
            <a:r>
              <a:rPr lang="lt-LT" sz="3600" dirty="0">
                <a:latin typeface="Times New Roman" pitchFamily="18" charset="0"/>
                <a:cs typeface="Times New Roman" pitchFamily="18" charset="0"/>
              </a:rPr>
              <a:t> Prieš eidamas per gatvę ar kelią:</a:t>
            </a:r>
          </a:p>
          <a:p>
            <a:pPr marL="0" indent="0" algn="ctr">
              <a:buNone/>
            </a:pPr>
            <a:r>
              <a:rPr lang="lt-LT" sz="3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lt-LT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Sustok, apsidairyk, įsiklausyk</a:t>
            </a:r>
          </a:p>
          <a:p>
            <a:pPr algn="ctr"/>
            <a:r>
              <a:rPr lang="lt-LT" sz="3600" dirty="0">
                <a:latin typeface="Times New Roman" pitchFamily="18" charset="0"/>
                <a:cs typeface="Times New Roman" pitchFamily="18" charset="0"/>
              </a:rPr>
              <a:t>Eidamas per gatvę ar kelią:</a:t>
            </a:r>
          </a:p>
          <a:p>
            <a:pPr marL="0" indent="0" algn="ctr">
              <a:buNone/>
            </a:pPr>
            <a:r>
              <a:rPr lang="lt-LT" sz="36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lt-LT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Neplepėk, </a:t>
            </a:r>
            <a:r>
              <a:rPr lang="lt-LT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susikaupk</a:t>
            </a:r>
            <a:r>
              <a:rPr lang="lt-LT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aveikslėlis 5" descr="Paveikslėlis, kuriame yra žinutė, kelias, laukas, gatvė&#10;&#10;Automatiškai sugeneruotas aprašymas">
            <a:extLst>
              <a:ext uri="{FF2B5EF4-FFF2-40B4-BE49-F238E27FC236}">
                <a16:creationId xmlns:a16="http://schemas.microsoft.com/office/drawing/2014/main" xmlns="" id="{A311CBA1-57D8-F263-4919-9CE375C2E6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9320" r="18101" b="2"/>
          <a:stretch/>
        </p:blipFill>
        <p:spPr>
          <a:xfrm>
            <a:off x="6556232" y="3817890"/>
            <a:ext cx="3036178" cy="3036178"/>
          </a:xfrm>
          <a:custGeom>
            <a:avLst/>
            <a:gdLst/>
            <a:ahLst/>
            <a:cxnLst/>
            <a:rect l="l" t="t" r="r" b="b"/>
            <a:pathLst>
              <a:path w="3100792" h="3100792">
                <a:moveTo>
                  <a:pt x="0" y="0"/>
                </a:moveTo>
                <a:lnTo>
                  <a:pt x="1548119" y="0"/>
                </a:lnTo>
                <a:cubicBezTo>
                  <a:pt x="2405645" y="0"/>
                  <a:pt x="3100792" y="695146"/>
                  <a:pt x="3100792" y="1552673"/>
                </a:cubicBezTo>
                <a:lnTo>
                  <a:pt x="3100792" y="3100792"/>
                </a:lnTo>
                <a:lnTo>
                  <a:pt x="1552673" y="3100792"/>
                </a:lnTo>
                <a:cubicBezTo>
                  <a:pt x="695146" y="3100792"/>
                  <a:pt x="0" y="2405645"/>
                  <a:pt x="0" y="1548119"/>
                </a:cubicBezTo>
                <a:close/>
              </a:path>
            </a:pathLst>
          </a:custGeom>
        </p:spPr>
      </p:pic>
      <p:pic>
        <p:nvPicPr>
          <p:cNvPr id="4" name="Paveikslėlis 4" descr="Paveikslėlis, kuriame yra šviesus, eismas, laukas, žalia&#10;&#10;Automatiškai sugeneruotas aprašymas">
            <a:extLst>
              <a:ext uri="{FF2B5EF4-FFF2-40B4-BE49-F238E27FC236}">
                <a16:creationId xmlns:a16="http://schemas.microsoft.com/office/drawing/2014/main" xmlns="" id="{49D3ED01-FAC2-57F8-13D5-513E17A033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2392" r="7020"/>
          <a:stretch/>
        </p:blipFill>
        <p:spPr>
          <a:xfrm>
            <a:off x="9562685" y="2453747"/>
            <a:ext cx="2641141" cy="2641141"/>
          </a:xfrm>
          <a:custGeom>
            <a:avLst/>
            <a:gdLst/>
            <a:ahLst/>
            <a:cxnLst/>
            <a:rect l="l" t="t" r="r" b="b"/>
            <a:pathLst>
              <a:path w="1946957" h="1946957">
                <a:moveTo>
                  <a:pt x="974908" y="0"/>
                </a:moveTo>
                <a:lnTo>
                  <a:pt x="1946957" y="0"/>
                </a:lnTo>
                <a:lnTo>
                  <a:pt x="1946957" y="972049"/>
                </a:lnTo>
                <a:cubicBezTo>
                  <a:pt x="1946957" y="1510482"/>
                  <a:pt x="1510481" y="1946957"/>
                  <a:pt x="972049" y="1946957"/>
                </a:cubicBezTo>
                <a:lnTo>
                  <a:pt x="0" y="1946957"/>
                </a:lnTo>
                <a:lnTo>
                  <a:pt x="0" y="974909"/>
                </a:lnTo>
                <a:cubicBezTo>
                  <a:pt x="0" y="436476"/>
                  <a:pt x="436475" y="0"/>
                  <a:pt x="9749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175010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668049"/>
            <a:ext cx="7772400" cy="2864860"/>
          </a:xfrm>
        </p:spPr>
        <p:txBody>
          <a:bodyPr>
            <a:normAutofit fontScale="90000"/>
          </a:bodyPr>
          <a:lstStyle/>
          <a:p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Šviesoforo signalų reikšmės:</a:t>
            </a:r>
            <a:br>
              <a:rPr lang="lt-LT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raudona – </a:t>
            </a:r>
            <a:r>
              <a:rPr lang="lt-L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SUSTOK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eltona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PASIRUO</a:t>
            </a:r>
            <a:r>
              <a:rPr lang="lt-LT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ŠK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žalia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lt-LT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EIK!</a:t>
            </a:r>
            <a:endParaRPr lang="lt-LT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2133" y="3782292"/>
            <a:ext cx="1739749" cy="263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Background Fill">
            <a:extLst>
              <a:ext uri="{FF2B5EF4-FFF2-40B4-BE49-F238E27FC236}">
                <a16:creationId xmlns:a16="http://schemas.microsoft.com/office/drawing/2014/main" xmlns="" id="{FAFB3478-4AEC-431E-93B2-1593839C16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Color Fill">
            <a:extLst>
              <a:ext uri="{FF2B5EF4-FFF2-40B4-BE49-F238E27FC236}">
                <a16:creationId xmlns:a16="http://schemas.microsoft.com/office/drawing/2014/main" xmlns="" id="{BA44E6CA-03F3-47EA-A9F3-5C0674E28D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3" name="Group 52">
            <a:extLst>
              <a:ext uri="{FF2B5EF4-FFF2-40B4-BE49-F238E27FC236}">
                <a16:creationId xmlns:a16="http://schemas.microsoft.com/office/drawing/2014/main" xmlns="" id="{0F12AF72-0A2D-40D4-A252-24C87E05D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934870" y="0"/>
            <a:ext cx="4257130" cy="6858000"/>
            <a:chOff x="7934870" y="0"/>
            <a:chExt cx="4257130" cy="685800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D88A98EA-9E50-4276-960F-ECEAF77660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548949" y="5077229"/>
              <a:ext cx="2643051" cy="1780771"/>
            </a:xfrm>
            <a:custGeom>
              <a:avLst/>
              <a:gdLst>
                <a:gd name="connsiteX0" fmla="*/ 688454 w 2606118"/>
                <a:gd name="connsiteY0" fmla="*/ 45 h 1780771"/>
                <a:gd name="connsiteX1" fmla="*/ 2185726 w 2606118"/>
                <a:gd name="connsiteY1" fmla="*/ 493214 h 1780771"/>
                <a:gd name="connsiteX2" fmla="*/ 2604211 w 2606118"/>
                <a:gd name="connsiteY2" fmla="*/ 1304250 h 1780771"/>
                <a:gd name="connsiteX3" fmla="*/ 2606118 w 2606118"/>
                <a:gd name="connsiteY3" fmla="*/ 1313978 h 1780771"/>
                <a:gd name="connsiteX4" fmla="*/ 2606118 w 2606118"/>
                <a:gd name="connsiteY4" fmla="*/ 1780771 h 1780771"/>
                <a:gd name="connsiteX5" fmla="*/ 215846 w 2606118"/>
                <a:gd name="connsiteY5" fmla="*/ 1780771 h 1780771"/>
                <a:gd name="connsiteX6" fmla="*/ 187787 w 2606118"/>
                <a:gd name="connsiteY6" fmla="*/ 1724104 h 1780771"/>
                <a:gd name="connsiteX7" fmla="*/ 49732 w 2606118"/>
                <a:gd name="connsiteY7" fmla="*/ 49732 h 1780771"/>
                <a:gd name="connsiteX8" fmla="*/ 688454 w 2606118"/>
                <a:gd name="connsiteY8" fmla="*/ 45 h 178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6118" h="1780771">
                  <a:moveTo>
                    <a:pt x="688454" y="45"/>
                  </a:moveTo>
                  <a:cubicBezTo>
                    <a:pt x="1159303" y="2313"/>
                    <a:pt x="1785062" y="92550"/>
                    <a:pt x="2185726" y="493214"/>
                  </a:cubicBezTo>
                  <a:cubicBezTo>
                    <a:pt x="2408317" y="715805"/>
                    <a:pt x="2535097" y="1007870"/>
                    <a:pt x="2604211" y="1304250"/>
                  </a:cubicBezTo>
                  <a:lnTo>
                    <a:pt x="2606118" y="1313978"/>
                  </a:lnTo>
                  <a:lnTo>
                    <a:pt x="2606118" y="1780771"/>
                  </a:lnTo>
                  <a:lnTo>
                    <a:pt x="215846" y="1780771"/>
                  </a:lnTo>
                  <a:lnTo>
                    <a:pt x="187787" y="1724104"/>
                  </a:lnTo>
                  <a:cubicBezTo>
                    <a:pt x="-127724" y="989597"/>
                    <a:pt x="49732" y="49732"/>
                    <a:pt x="49732" y="49732"/>
                  </a:cubicBezTo>
                  <a:cubicBezTo>
                    <a:pt x="49732" y="49732"/>
                    <a:pt x="322237" y="-1720"/>
                    <a:pt x="688454" y="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CB3898D6-076D-4851-882A-D474681692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60221" y="469962"/>
              <a:ext cx="528731" cy="1057462"/>
            </a:xfrm>
            <a:custGeom>
              <a:avLst/>
              <a:gdLst>
                <a:gd name="connsiteX0" fmla="*/ 528731 w 528731"/>
                <a:gd name="connsiteY0" fmla="*/ 0 h 1057462"/>
                <a:gd name="connsiteX1" fmla="*/ 528731 w 528731"/>
                <a:gd name="connsiteY1" fmla="*/ 1057462 h 1057462"/>
                <a:gd name="connsiteX2" fmla="*/ 0 w 528731"/>
                <a:gd name="connsiteY2" fmla="*/ 528731 h 1057462"/>
                <a:gd name="connsiteX3" fmla="*/ 528731 w 528731"/>
                <a:gd name="connsiteY3" fmla="*/ 0 h 105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8731" h="1057462">
                  <a:moveTo>
                    <a:pt x="528731" y="0"/>
                  </a:moveTo>
                  <a:lnTo>
                    <a:pt x="528731" y="1057462"/>
                  </a:lnTo>
                  <a:cubicBezTo>
                    <a:pt x="236721" y="1057462"/>
                    <a:pt x="0" y="820741"/>
                    <a:pt x="0" y="528731"/>
                  </a:cubicBezTo>
                  <a:cubicBezTo>
                    <a:pt x="0" y="236721"/>
                    <a:pt x="236721" y="0"/>
                    <a:pt x="528731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B7488EFE-4EEE-4339-8F66-31FAF34B4C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65646" y="1470520"/>
              <a:ext cx="328008" cy="328008"/>
            </a:xfrm>
            <a:prstGeom prst="ellipse">
              <a:avLst/>
            </a:pr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85C8BA76-F88E-472D-B6F3-07C1A15804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34870" y="1"/>
              <a:ext cx="3034340" cy="2483913"/>
            </a:xfrm>
            <a:custGeom>
              <a:avLst/>
              <a:gdLst>
                <a:gd name="connsiteX0" fmla="*/ 39219 w 3034340"/>
                <a:gd name="connsiteY0" fmla="*/ 0 h 2483913"/>
                <a:gd name="connsiteX1" fmla="*/ 2995122 w 3034340"/>
                <a:gd name="connsiteY1" fmla="*/ 0 h 2483913"/>
                <a:gd name="connsiteX2" fmla="*/ 3006509 w 3034340"/>
                <a:gd name="connsiteY2" fmla="*/ 46641 h 2483913"/>
                <a:gd name="connsiteX3" fmla="*/ 2589045 w 3034340"/>
                <a:gd name="connsiteY3" fmla="*/ 1412038 h 2483913"/>
                <a:gd name="connsiteX4" fmla="*/ 1517170 w 3034340"/>
                <a:gd name="connsiteY4" fmla="*/ 2483913 h 2483913"/>
                <a:gd name="connsiteX5" fmla="*/ 445296 w 3034340"/>
                <a:gd name="connsiteY5" fmla="*/ 1412038 h 2483913"/>
                <a:gd name="connsiteX6" fmla="*/ 27832 w 3034340"/>
                <a:gd name="connsiteY6" fmla="*/ 46641 h 248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34340" h="2483913">
                  <a:moveTo>
                    <a:pt x="39219" y="0"/>
                  </a:moveTo>
                  <a:lnTo>
                    <a:pt x="2995122" y="0"/>
                  </a:lnTo>
                  <a:lnTo>
                    <a:pt x="3006509" y="46641"/>
                  </a:lnTo>
                  <a:cubicBezTo>
                    <a:pt x="3099279" y="525788"/>
                    <a:pt x="2960124" y="1040959"/>
                    <a:pt x="2589045" y="1412038"/>
                  </a:cubicBezTo>
                  <a:lnTo>
                    <a:pt x="1517170" y="2483913"/>
                  </a:lnTo>
                  <a:lnTo>
                    <a:pt x="445296" y="1412038"/>
                  </a:lnTo>
                  <a:cubicBezTo>
                    <a:pt x="74217" y="1040959"/>
                    <a:pt x="-64938" y="525788"/>
                    <a:pt x="27832" y="46641"/>
                  </a:cubicBez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132DFE1D-3FB1-4421-8E87-BA954FD231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97828" y="0"/>
              <a:ext cx="2708425" cy="2263840"/>
            </a:xfrm>
            <a:custGeom>
              <a:avLst/>
              <a:gdLst>
                <a:gd name="connsiteX0" fmla="*/ 46413 w 2708425"/>
                <a:gd name="connsiteY0" fmla="*/ 0 h 2263840"/>
                <a:gd name="connsiteX1" fmla="*/ 2662013 w 2708425"/>
                <a:gd name="connsiteY1" fmla="*/ 0 h 2263840"/>
                <a:gd name="connsiteX2" fmla="*/ 2683584 w 2708425"/>
                <a:gd name="connsiteY2" fmla="*/ 88351 h 2263840"/>
                <a:gd name="connsiteX3" fmla="*/ 2310959 w 2708425"/>
                <a:gd name="connsiteY3" fmla="*/ 1307094 h 2263840"/>
                <a:gd name="connsiteX4" fmla="*/ 1354213 w 2708425"/>
                <a:gd name="connsiteY4" fmla="*/ 2263840 h 2263840"/>
                <a:gd name="connsiteX5" fmla="*/ 397467 w 2708425"/>
                <a:gd name="connsiteY5" fmla="*/ 1307094 h 2263840"/>
                <a:gd name="connsiteX6" fmla="*/ 24842 w 2708425"/>
                <a:gd name="connsiteY6" fmla="*/ 88351 h 226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8425" h="2263840">
                  <a:moveTo>
                    <a:pt x="46413" y="0"/>
                  </a:moveTo>
                  <a:lnTo>
                    <a:pt x="2662013" y="0"/>
                  </a:lnTo>
                  <a:lnTo>
                    <a:pt x="2683584" y="88351"/>
                  </a:lnTo>
                  <a:cubicBezTo>
                    <a:pt x="2766390" y="516035"/>
                    <a:pt x="2642182" y="975871"/>
                    <a:pt x="2310959" y="1307094"/>
                  </a:cubicBezTo>
                  <a:lnTo>
                    <a:pt x="1354213" y="2263840"/>
                  </a:lnTo>
                  <a:lnTo>
                    <a:pt x="397467" y="1307094"/>
                  </a:lnTo>
                  <a:cubicBezTo>
                    <a:pt x="66245" y="975871"/>
                    <a:pt x="-57964" y="516035"/>
                    <a:pt x="24842" y="88351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0" name="Texture">
            <a:extLst>
              <a:ext uri="{FF2B5EF4-FFF2-40B4-BE49-F238E27FC236}">
                <a16:creationId xmlns:a16="http://schemas.microsoft.com/office/drawing/2014/main" xmlns="" id="{2E922E9E-A29B-4164-A634-B718A43369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 cstate="print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7BB8926E-FF6D-75E8-7422-4BD244866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668049"/>
            <a:ext cx="5505994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Mes mokomės elgtis 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atsakingai.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C9B39780-41DC-3C62-B553-9F1EE152A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096713"/>
            <a:ext cx="5505994" cy="408025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" name="Turinio vietos rezervavimo ženklas 6" descr="C:\Users\User\Desktop\20230320_131236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61" y="2018184"/>
            <a:ext cx="4814130" cy="3779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aveikslėlis 16" descr="C:\Users\User\Desktop\se\20230320_131253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94476" y="2018183"/>
            <a:ext cx="5099178" cy="3779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84025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xmlns="" id="{FAFB3478-4AEC-431E-93B2-1593839C16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xmlns="" id="{BA44E6CA-03F3-47EA-A9F3-5C0674E28D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EBAB537D-B653-E402-9C4F-BB38F7A73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58952"/>
            <a:ext cx="6287425" cy="1517687"/>
          </a:xfrm>
        </p:spPr>
        <p:txBody>
          <a:bodyPr anchor="b">
            <a:normAutofit fontScale="90000"/>
          </a:bodyPr>
          <a:lstStyle/>
          <a:p>
            <a:r>
              <a:rPr lang="lt-LT" dirty="0">
                <a:latin typeface="Times New Roman" pitchFamily="18" charset="0"/>
                <a:cs typeface="Times New Roman" pitchFamily="18" charset="0"/>
              </a:rPr>
              <a:t>Gatvę galima pereiti tik degant žaliai šviesoforo </a:t>
            </a: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spalvai.</a:t>
            </a:r>
            <a:endParaRPr lang="lt-LT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894" y="1682897"/>
            <a:ext cx="3615124" cy="482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6465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Būk</a:t>
            </a:r>
            <a:r>
              <a:rPr lang="lt-LT" dirty="0" smtClean="0"/>
              <a:t> saugus</a:t>
            </a:r>
            <a:r>
              <a:rPr lang="en-US" dirty="0" smtClean="0"/>
              <a:t> </a:t>
            </a:r>
            <a:r>
              <a:rPr lang="en-US" dirty="0" err="1" smtClean="0"/>
              <a:t>kelyje</a:t>
            </a:r>
            <a:r>
              <a:rPr lang="en-US" dirty="0" smtClean="0"/>
              <a:t>!</a:t>
            </a:r>
            <a:endParaRPr lang="lt-LT" dirty="0"/>
          </a:p>
        </p:txBody>
      </p:sp>
      <p:pic>
        <p:nvPicPr>
          <p:cNvPr id="3" name="Paveikslėlis 2" descr="C:\Users\s2021-7\Desktop\20230329_151123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535" y="2000019"/>
            <a:ext cx="6120130" cy="4589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77723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opicVTI">
  <a:themeElements>
    <a:clrScheme name="Tropic">
      <a:dk1>
        <a:srgbClr val="000000"/>
      </a:dk1>
      <a:lt1>
        <a:sysClr val="window" lastClr="FFFFFF"/>
      </a:lt1>
      <a:dk2>
        <a:srgbClr val="09392F"/>
      </a:dk2>
      <a:lt2>
        <a:srgbClr val="ECF0F0"/>
      </a:lt2>
      <a:accent1>
        <a:srgbClr val="1EBE9B"/>
      </a:accent1>
      <a:accent2>
        <a:srgbClr val="FD7C7C"/>
      </a:accent2>
      <a:accent3>
        <a:srgbClr val="7DA8B5"/>
      </a:accent3>
      <a:accent4>
        <a:srgbClr val="168E74"/>
      </a:accent4>
      <a:accent5>
        <a:srgbClr val="FB7365"/>
      </a:accent5>
      <a:accent6>
        <a:srgbClr val="D39B17"/>
      </a:accent6>
      <a:hlink>
        <a:srgbClr val="EF08F7"/>
      </a:hlink>
      <a:folHlink>
        <a:srgbClr val="8477FE"/>
      </a:folHlink>
    </a:clrScheme>
    <a:fontScheme name="Tropic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ropicVTI" id="{DE8751F2-0439-4D1D-A674-AFC241C9701D}" vid="{C41D9140-98E0-4A26-97C4-97FDCB8D6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66</Words>
  <Application>Microsoft Office PowerPoint</Application>
  <PresentationFormat>Pasirinktinai</PresentationFormat>
  <Paragraphs>19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6</vt:i4>
      </vt:variant>
    </vt:vector>
  </HeadingPairs>
  <TitlesOfParts>
    <vt:vector size="7" baseType="lpstr">
      <vt:lpstr>TropicVTI</vt:lpstr>
      <vt:lpstr>Eismo reguliavimas : šviesoforų signalų reikšmės, perėjimas per gatvę Mažeikių Kalnėnų progimnazijos  komanda „Šviesoforas“ </vt:lpstr>
      <vt:lpstr>  </vt:lpstr>
      <vt:lpstr>Šviesoforo signalų reikšmės:  raudona – SUSTOK! geltona – PASIRUOŠK! žalia –            EIK!</vt:lpstr>
      <vt:lpstr>Mes mokomės elgtis atsakingai. </vt:lpstr>
      <vt:lpstr>Gatvę galima pereiti tik degant žaliai šviesoforo spalvai.</vt:lpstr>
      <vt:lpstr>Būk saugus kelyje!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s2021-7</dc:creator>
  <cp:lastModifiedBy>Vartotojas</cp:lastModifiedBy>
  <cp:revision>390</cp:revision>
  <dcterms:created xsi:type="dcterms:W3CDTF">2023-02-09T18:45:09Z</dcterms:created>
  <dcterms:modified xsi:type="dcterms:W3CDTF">2023-03-31T14:52:05Z</dcterms:modified>
</cp:coreProperties>
</file>