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9" d="100"/>
          <a:sy n="79" d="100"/>
        </p:scale>
        <p:origin x="-11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7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57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lt-LT" smtClean="0"/>
              <a:t>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3094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7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2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06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78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9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1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8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3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3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10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5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619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0"/>
            <a:ext cx="12394276" cy="6971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8999" y="2029474"/>
            <a:ext cx="9392607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t-LT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Alytaus r. Simno gimnazijos jaunieji šauliai</a:t>
            </a:r>
            <a:endParaRPr lang="lt-LT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69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18" y="-230365"/>
            <a:ext cx="12381980" cy="7429188"/>
          </a:xfrm>
          <a:prstGeom prst="rect">
            <a:avLst/>
          </a:prstGeom>
        </p:spPr>
      </p:pic>
      <p:sp>
        <p:nvSpPr>
          <p:cNvPr id="7" name="Turinio vietos rezervavimo ženklas 2"/>
          <p:cNvSpPr>
            <a:spLocks noGrp="1"/>
          </p:cNvSpPr>
          <p:nvPr>
            <p:ph idx="1"/>
          </p:nvPr>
        </p:nvSpPr>
        <p:spPr>
          <a:xfrm>
            <a:off x="640420" y="2476868"/>
            <a:ext cx="10964148" cy="90641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Kokią naudą žmonėms teikia medžiai?</a:t>
            </a:r>
            <a:endParaRPr lang="lt-LT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131" y="955962"/>
            <a:ext cx="105239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Galima sakyti, kad medžiai teikia įvairiapusę naudą: aplinkosauginę, ekonominę bei socialinę.</a:t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95" y="2421601"/>
            <a:ext cx="6096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87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756" y="249382"/>
            <a:ext cx="83293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Medžių sodinimas miestuose, kaip klimato kaitos mažinimo strategija, išsiskiria ir tuo, jog sprendžia kelias problemas vienu kartu: papildomai gerina oro kokybę, mažina karščio salos efektą.</a:t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668" y="3457319"/>
            <a:ext cx="4286250" cy="321945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027" y="4049163"/>
            <a:ext cx="4117613" cy="26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423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999" y="422562"/>
            <a:ext cx="10213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Medžiai slopina triukšmą, o jų alėjos vasaros metu sumažina asfalto temperatūrą 2°C.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91" y="2317525"/>
            <a:ext cx="7762238" cy="42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18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39" y="562648"/>
            <a:ext cx="11571470" cy="3859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Medžiai mažina dirvos eroziją, stabdo įvairių medžiagų išplovimą. Taip dirvožemis nepraranda savo derlingumo, o gruntiniai vandenys apsaugomi nuo žalingų medžiagų patekimo.</a:t>
            </a:r>
          </a:p>
          <a:p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519" y="3324208"/>
            <a:ext cx="7407306" cy="31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74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070" y="423949"/>
            <a:ext cx="1024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Žmonės, kurie gyvena teritorijose su daugiau medžių patiria mažiau streso, o jų kraujyje randama mažiau streso hormono kortizolio.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83" y="2498298"/>
            <a:ext cx="6167890" cy="411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58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82" y="423949"/>
            <a:ext cx="9792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Aktyvumo ir dėmesio sutrikimą turintys vaikai geriau susikoncentruoja ir atlieka užduotis būdami gamtos apsuptyje.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56" y="2548457"/>
            <a:ext cx="81438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92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as">
  <a:themeElements>
    <a:clrScheme name="Jonas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a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a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</TotalTime>
  <Words>134</Words>
  <Application>Microsoft Office PowerPoint</Application>
  <PresentationFormat>Pasirinktinai</PresentationFormat>
  <Paragraphs>9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9" baseType="lpstr">
      <vt:lpstr>Jonas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Alytaus r. Simno sigmnazijos jaunieji šauliai</dc:title>
  <dc:creator>„Windows“ vartotojas</dc:creator>
  <cp:lastModifiedBy>Kuno_kultura_bendras</cp:lastModifiedBy>
  <cp:revision>4</cp:revision>
  <dcterms:created xsi:type="dcterms:W3CDTF">2022-06-06T05:56:05Z</dcterms:created>
  <dcterms:modified xsi:type="dcterms:W3CDTF">2022-06-26T06:02:41Z</dcterms:modified>
</cp:coreProperties>
</file>