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9" r:id="rId3"/>
    <p:sldId id="260" r:id="rId4"/>
    <p:sldId id="258" r:id="rId5"/>
    <p:sldId id="257"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5" autoAdjust="0"/>
    <p:restoredTop sz="94660"/>
  </p:normalViewPr>
  <p:slideViewPr>
    <p:cSldViewPr snapToGrid="0">
      <p:cViewPr varScale="1">
        <p:scale>
          <a:sx n="62" d="100"/>
          <a:sy n="62" d="100"/>
        </p:scale>
        <p:origin x="828"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lt-LT"/>
              <a:t>Spustelėję redaguokite stilių</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a:t>Spustelėkite norėdami redaguoti šablono paantraštės stilių</a:t>
            </a:r>
            <a:endParaRPr lang="en-US" dirty="0"/>
          </a:p>
        </p:txBody>
      </p:sp>
      <p:sp>
        <p:nvSpPr>
          <p:cNvPr id="4" name="Date Placeholder 3"/>
          <p:cNvSpPr>
            <a:spLocks noGrp="1"/>
          </p:cNvSpPr>
          <p:nvPr>
            <p:ph type="dt" sz="half" idx="10"/>
          </p:nvPr>
        </p:nvSpPr>
        <p:spPr/>
        <p:txBody>
          <a:bodyPr/>
          <a:lstStyle/>
          <a:p>
            <a:fld id="{D28F473B-569A-4283-BDC8-FA461CC77C27}" type="datetimeFigureOut">
              <a:rPr lang="lt-LT" smtClean="0"/>
              <a:t>2022-11-23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264DE89-8513-4E54-AC23-895CCFE85CB1}" type="slidenum">
              <a:rPr lang="lt-LT" smtClean="0"/>
              <a:t>‹#›</a:t>
            </a:fld>
            <a:endParaRPr lang="lt-LT"/>
          </a:p>
        </p:txBody>
      </p:sp>
    </p:spTree>
    <p:extLst>
      <p:ext uri="{BB962C8B-B14F-4D97-AF65-F5344CB8AC3E}">
        <p14:creationId xmlns:p14="http://schemas.microsoft.com/office/powerpoint/2010/main" val="1947729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nė nuotrauka su antrašt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lt-LT"/>
              <a:t>Spustelėję redaguokite stilių</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a:t>Spustelėkite piktogramą norėdami įtraukti paveikslėlį</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Redaguokite šablono teksto stilius</a:t>
            </a:r>
          </a:p>
        </p:txBody>
      </p:sp>
      <p:sp>
        <p:nvSpPr>
          <p:cNvPr id="5" name="Date Placeholder 4"/>
          <p:cNvSpPr>
            <a:spLocks noGrp="1"/>
          </p:cNvSpPr>
          <p:nvPr>
            <p:ph type="dt" sz="half" idx="10"/>
          </p:nvPr>
        </p:nvSpPr>
        <p:spPr/>
        <p:txBody>
          <a:bodyPr/>
          <a:lstStyle/>
          <a:p>
            <a:fld id="{D28F473B-569A-4283-BDC8-FA461CC77C27}" type="datetimeFigureOut">
              <a:rPr lang="lt-LT" smtClean="0"/>
              <a:t>2022-11-23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E264DE89-8513-4E54-AC23-895CCFE85CB1}" type="slidenum">
              <a:rPr lang="lt-LT" smtClean="0"/>
              <a:t>‹#›</a:t>
            </a:fld>
            <a:endParaRPr lang="lt-LT"/>
          </a:p>
        </p:txBody>
      </p:sp>
    </p:spTree>
    <p:extLst>
      <p:ext uri="{BB962C8B-B14F-4D97-AF65-F5344CB8AC3E}">
        <p14:creationId xmlns:p14="http://schemas.microsoft.com/office/powerpoint/2010/main" val="3345242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vadinima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lt-LT"/>
              <a:t>Spustelėję redaguokite stilių</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Redaguokite šablono teksto stilius</a:t>
            </a:r>
          </a:p>
        </p:txBody>
      </p:sp>
      <p:sp>
        <p:nvSpPr>
          <p:cNvPr id="4" name="Date Placeholder 3"/>
          <p:cNvSpPr>
            <a:spLocks noGrp="1"/>
          </p:cNvSpPr>
          <p:nvPr>
            <p:ph type="dt" sz="half" idx="10"/>
          </p:nvPr>
        </p:nvSpPr>
        <p:spPr/>
        <p:txBody>
          <a:bodyPr/>
          <a:lstStyle/>
          <a:p>
            <a:fld id="{D28F473B-569A-4283-BDC8-FA461CC77C27}" type="datetimeFigureOut">
              <a:rPr lang="lt-LT" smtClean="0"/>
              <a:t>2022-11-23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264DE89-8513-4E54-AC23-895CCFE85CB1}" type="slidenum">
              <a:rPr lang="lt-LT" smtClean="0"/>
              <a:t>‹#›</a:t>
            </a:fld>
            <a:endParaRPr lang="lt-LT"/>
          </a:p>
        </p:txBody>
      </p:sp>
    </p:spTree>
    <p:extLst>
      <p:ext uri="{BB962C8B-B14F-4D97-AF65-F5344CB8AC3E}">
        <p14:creationId xmlns:p14="http://schemas.microsoft.com/office/powerpoint/2010/main" val="2469390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asiūlymas su antrašt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lt-LT"/>
              <a:t>Spustelėję redaguokite stilių</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lt-LT"/>
              <a:t>Redaguokite šablono teksto stilius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Redaguokite šablono teksto stilius</a:t>
            </a:r>
          </a:p>
        </p:txBody>
      </p:sp>
      <p:sp>
        <p:nvSpPr>
          <p:cNvPr id="4" name="Date Placeholder 3"/>
          <p:cNvSpPr>
            <a:spLocks noGrp="1"/>
          </p:cNvSpPr>
          <p:nvPr>
            <p:ph type="dt" sz="half" idx="10"/>
          </p:nvPr>
        </p:nvSpPr>
        <p:spPr/>
        <p:txBody>
          <a:bodyPr/>
          <a:lstStyle/>
          <a:p>
            <a:fld id="{D28F473B-569A-4283-BDC8-FA461CC77C27}" type="datetimeFigureOut">
              <a:rPr lang="lt-LT" smtClean="0"/>
              <a:t>2022-11-23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264DE89-8513-4E54-AC23-895CCFE85CB1}" type="slidenum">
              <a:rPr lang="lt-LT" smtClean="0"/>
              <a:t>‹#›</a:t>
            </a:fld>
            <a:endParaRPr lang="lt-LT"/>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243295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ortelės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lt-LT"/>
              <a:t>Spustelėję redaguokite stilių</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Redaguokite šablono teksto stilius</a:t>
            </a:r>
          </a:p>
        </p:txBody>
      </p:sp>
      <p:sp>
        <p:nvSpPr>
          <p:cNvPr id="4" name="Date Placeholder 3"/>
          <p:cNvSpPr>
            <a:spLocks noGrp="1"/>
          </p:cNvSpPr>
          <p:nvPr>
            <p:ph type="dt" sz="half" idx="10"/>
          </p:nvPr>
        </p:nvSpPr>
        <p:spPr/>
        <p:txBody>
          <a:bodyPr/>
          <a:lstStyle/>
          <a:p>
            <a:fld id="{D28F473B-569A-4283-BDC8-FA461CC77C27}" type="datetimeFigureOut">
              <a:rPr lang="lt-LT" smtClean="0"/>
              <a:t>2022-11-23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264DE89-8513-4E54-AC23-895CCFE85CB1}" type="slidenum">
              <a:rPr lang="lt-LT" smtClean="0"/>
              <a:t>‹#›</a:t>
            </a:fld>
            <a:endParaRPr lang="lt-LT"/>
          </a:p>
        </p:txBody>
      </p:sp>
    </p:spTree>
    <p:extLst>
      <p:ext uri="{BB962C8B-B14F-4D97-AF65-F5344CB8AC3E}">
        <p14:creationId xmlns:p14="http://schemas.microsoft.com/office/powerpoint/2010/main" val="26497865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ulpel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lt-LT"/>
              <a:t>Spustelėję redaguokite stilių</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Redaguokite šablono teksto stilius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Redaguokite šablono teksto stilius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Redaguokite šablono teksto stilius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Redaguokite šablono teksto stilius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Redaguokite šablono teksto stilius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Redaguokite šablono teksto stilius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28F473B-569A-4283-BDC8-FA461CC77C27}" type="datetimeFigureOut">
              <a:rPr lang="lt-LT" smtClean="0"/>
              <a:t>2022-11-23</a:t>
            </a:fld>
            <a:endParaRPr lang="lt-LT"/>
          </a:p>
        </p:txBody>
      </p:sp>
      <p:sp>
        <p:nvSpPr>
          <p:cNvPr id="4"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264DE89-8513-4E54-AC23-895CCFE85CB1}" type="slidenum">
              <a:rPr lang="lt-LT" smtClean="0"/>
              <a:t>‹#›</a:t>
            </a:fld>
            <a:endParaRPr lang="lt-LT"/>
          </a:p>
        </p:txBody>
      </p:sp>
    </p:spTree>
    <p:extLst>
      <p:ext uri="{BB962C8B-B14F-4D97-AF65-F5344CB8AC3E}">
        <p14:creationId xmlns:p14="http://schemas.microsoft.com/office/powerpoint/2010/main" val="18654471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aveikslėlis skiltyj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lt-LT"/>
              <a:t>Spustelėję redaguokite stilių</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Redaguokite šablono teksto stilius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a:t>Spustelėkite piktogramą norėdami įtraukti paveikslėlį</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Redaguokite šablono teksto stilius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Redaguokite šablono teksto stilius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a:t>Spustelėkite piktogramą norėdami įtraukti paveikslėlį</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Redaguokite šablono teksto stilius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Redaguokite šablono teksto stilius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a:t>Spustelėkite piktogramą norėdami įtraukti paveikslėlį</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Redaguokite šablono teksto stilius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28F473B-569A-4283-BDC8-FA461CC77C27}" type="datetimeFigureOut">
              <a:rPr lang="lt-LT" smtClean="0"/>
              <a:t>2022-11-23</a:t>
            </a:fld>
            <a:endParaRPr lang="lt-LT"/>
          </a:p>
        </p:txBody>
      </p:sp>
      <p:sp>
        <p:nvSpPr>
          <p:cNvPr id="4"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264DE89-8513-4E54-AC23-895CCFE85CB1}" type="slidenum">
              <a:rPr lang="lt-LT" smtClean="0"/>
              <a:t>‹#›</a:t>
            </a:fld>
            <a:endParaRPr lang="lt-LT"/>
          </a:p>
        </p:txBody>
      </p:sp>
    </p:spTree>
    <p:extLst>
      <p:ext uri="{BB962C8B-B14F-4D97-AF65-F5344CB8AC3E}">
        <p14:creationId xmlns:p14="http://schemas.microsoft.com/office/powerpoint/2010/main" val="10754307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Vertical Text Placeholder 2"/>
          <p:cNvSpPr>
            <a:spLocks noGrp="1"/>
          </p:cNvSpPr>
          <p:nvPr>
            <p:ph type="body" orient="vert" idx="1"/>
          </p:nvPr>
        </p:nvSpPr>
        <p:spPr/>
        <p:txBody>
          <a:bodyPr vert="eaVert" anchor="t" anchorCtr="0"/>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D28F473B-569A-4283-BDC8-FA461CC77C27}" type="datetimeFigureOut">
              <a:rPr lang="lt-LT" smtClean="0"/>
              <a:t>2022-11-23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264DE89-8513-4E54-AC23-895CCFE85CB1}" type="slidenum">
              <a:rPr lang="lt-LT" smtClean="0"/>
              <a:t>‹#›</a:t>
            </a:fld>
            <a:endParaRPr lang="lt-LT"/>
          </a:p>
        </p:txBody>
      </p:sp>
    </p:spTree>
    <p:extLst>
      <p:ext uri="{BB962C8B-B14F-4D97-AF65-F5344CB8AC3E}">
        <p14:creationId xmlns:p14="http://schemas.microsoft.com/office/powerpoint/2010/main" val="39256563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lt-LT"/>
              <a:t>Spustelėję redaguokite stilių</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D28F473B-569A-4283-BDC8-FA461CC77C27}" type="datetimeFigureOut">
              <a:rPr lang="lt-LT" smtClean="0"/>
              <a:t>2022-11-23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264DE89-8513-4E54-AC23-895CCFE85CB1}" type="slidenum">
              <a:rPr lang="lt-LT" smtClean="0"/>
              <a:t>‹#›</a:t>
            </a:fld>
            <a:endParaRPr lang="lt-LT"/>
          </a:p>
        </p:txBody>
      </p:sp>
    </p:spTree>
    <p:extLst>
      <p:ext uri="{BB962C8B-B14F-4D97-AF65-F5344CB8AC3E}">
        <p14:creationId xmlns:p14="http://schemas.microsoft.com/office/powerpoint/2010/main" val="3436956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Content Placeholder 2"/>
          <p:cNvSpPr>
            <a:spLocks noGrp="1"/>
          </p:cNvSpPr>
          <p:nvPr>
            <p:ph idx="1"/>
          </p:nvPr>
        </p:nvSpPr>
        <p:spPr/>
        <p:txBody>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7" name="Date Placeholder 3"/>
          <p:cNvSpPr>
            <a:spLocks noGrp="1"/>
          </p:cNvSpPr>
          <p:nvPr>
            <p:ph type="dt" sz="half" idx="10"/>
          </p:nvPr>
        </p:nvSpPr>
        <p:spPr/>
        <p:txBody>
          <a:bodyPr/>
          <a:lstStyle/>
          <a:p>
            <a:fld id="{D28F473B-569A-4283-BDC8-FA461CC77C27}" type="datetimeFigureOut">
              <a:rPr lang="lt-LT" smtClean="0"/>
              <a:t>2022-11-23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264DE89-8513-4E54-AC23-895CCFE85CB1}" type="slidenum">
              <a:rPr lang="lt-LT" smtClean="0"/>
              <a:t>‹#›</a:t>
            </a:fld>
            <a:endParaRPr lang="lt-LT"/>
          </a:p>
        </p:txBody>
      </p:sp>
    </p:spTree>
    <p:extLst>
      <p:ext uri="{BB962C8B-B14F-4D97-AF65-F5344CB8AC3E}">
        <p14:creationId xmlns:p14="http://schemas.microsoft.com/office/powerpoint/2010/main" val="2207918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lt-LT"/>
              <a:t>Spustelėję redaguokite stilių</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Redaguokite šablono teksto stilius</a:t>
            </a:r>
          </a:p>
        </p:txBody>
      </p:sp>
      <p:sp>
        <p:nvSpPr>
          <p:cNvPr id="4" name="Date Placeholder 3"/>
          <p:cNvSpPr>
            <a:spLocks noGrp="1"/>
          </p:cNvSpPr>
          <p:nvPr>
            <p:ph type="dt" sz="half" idx="10"/>
          </p:nvPr>
        </p:nvSpPr>
        <p:spPr/>
        <p:txBody>
          <a:bodyPr/>
          <a:lstStyle/>
          <a:p>
            <a:fld id="{D28F473B-569A-4283-BDC8-FA461CC77C27}" type="datetimeFigureOut">
              <a:rPr lang="lt-LT" smtClean="0"/>
              <a:t>2022-11-23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264DE89-8513-4E54-AC23-895CCFE85CB1}" type="slidenum">
              <a:rPr lang="lt-LT" smtClean="0"/>
              <a:t>‹#›</a:t>
            </a:fld>
            <a:endParaRPr lang="lt-LT"/>
          </a:p>
        </p:txBody>
      </p:sp>
    </p:spTree>
    <p:extLst>
      <p:ext uri="{BB962C8B-B14F-4D97-AF65-F5344CB8AC3E}">
        <p14:creationId xmlns:p14="http://schemas.microsoft.com/office/powerpoint/2010/main" val="236029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Date Placeholder 4"/>
          <p:cNvSpPr>
            <a:spLocks noGrp="1"/>
          </p:cNvSpPr>
          <p:nvPr>
            <p:ph type="dt" sz="half" idx="10"/>
          </p:nvPr>
        </p:nvSpPr>
        <p:spPr/>
        <p:txBody>
          <a:bodyPr/>
          <a:lstStyle/>
          <a:p>
            <a:fld id="{D28F473B-569A-4283-BDC8-FA461CC77C27}" type="datetimeFigureOut">
              <a:rPr lang="lt-LT" smtClean="0"/>
              <a:t>2022-11-23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E264DE89-8513-4E54-AC23-895CCFE85CB1}" type="slidenum">
              <a:rPr lang="lt-LT" smtClean="0"/>
              <a:t>‹#›</a:t>
            </a:fld>
            <a:endParaRPr lang="lt-LT"/>
          </a:p>
        </p:txBody>
      </p:sp>
    </p:spTree>
    <p:extLst>
      <p:ext uri="{BB962C8B-B14F-4D97-AF65-F5344CB8AC3E}">
        <p14:creationId xmlns:p14="http://schemas.microsoft.com/office/powerpoint/2010/main" val="2164938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a:t>Spustelėję redaguokite stilių</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Redaguokite šablono teksto stilius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Redaguokite šablono teksto stilius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7" name="Date Placeholder 6"/>
          <p:cNvSpPr>
            <a:spLocks noGrp="1"/>
          </p:cNvSpPr>
          <p:nvPr>
            <p:ph type="dt" sz="half" idx="10"/>
          </p:nvPr>
        </p:nvSpPr>
        <p:spPr/>
        <p:txBody>
          <a:bodyPr/>
          <a:lstStyle/>
          <a:p>
            <a:fld id="{D28F473B-569A-4283-BDC8-FA461CC77C27}" type="datetimeFigureOut">
              <a:rPr lang="lt-LT" smtClean="0"/>
              <a:t>2022-11-23</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E264DE89-8513-4E54-AC23-895CCFE85CB1}" type="slidenum">
              <a:rPr lang="lt-LT" smtClean="0"/>
              <a:t>‹#›</a:t>
            </a:fld>
            <a:endParaRPr lang="lt-LT"/>
          </a:p>
        </p:txBody>
      </p:sp>
    </p:spTree>
    <p:extLst>
      <p:ext uri="{BB962C8B-B14F-4D97-AF65-F5344CB8AC3E}">
        <p14:creationId xmlns:p14="http://schemas.microsoft.com/office/powerpoint/2010/main" val="144327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7" name="Date Placeholder 2"/>
          <p:cNvSpPr>
            <a:spLocks noGrp="1"/>
          </p:cNvSpPr>
          <p:nvPr>
            <p:ph type="dt" sz="half" idx="10"/>
          </p:nvPr>
        </p:nvSpPr>
        <p:spPr/>
        <p:txBody>
          <a:bodyPr/>
          <a:lstStyle/>
          <a:p>
            <a:fld id="{D28F473B-569A-4283-BDC8-FA461CC77C27}" type="datetimeFigureOut">
              <a:rPr lang="lt-LT" smtClean="0"/>
              <a:t>2022-11-23</a:t>
            </a:fld>
            <a:endParaRPr lang="lt-LT"/>
          </a:p>
        </p:txBody>
      </p:sp>
      <p:sp>
        <p:nvSpPr>
          <p:cNvPr id="5" name="Footer Placeholder 3"/>
          <p:cNvSpPr>
            <a:spLocks noGrp="1"/>
          </p:cNvSpPr>
          <p:nvPr>
            <p:ph type="ftr" sz="quarter" idx="11"/>
          </p:nvPr>
        </p:nvSpPr>
        <p:spPr/>
        <p:txBody>
          <a:bodyPr/>
          <a:lstStyle/>
          <a:p>
            <a:endParaRPr lang="lt-LT"/>
          </a:p>
        </p:txBody>
      </p:sp>
      <p:sp>
        <p:nvSpPr>
          <p:cNvPr id="6" name="Slide Number Placeholder 4"/>
          <p:cNvSpPr>
            <a:spLocks noGrp="1"/>
          </p:cNvSpPr>
          <p:nvPr>
            <p:ph type="sldNum" sz="quarter" idx="12"/>
          </p:nvPr>
        </p:nvSpPr>
        <p:spPr/>
        <p:txBody>
          <a:bodyPr/>
          <a:lstStyle/>
          <a:p>
            <a:fld id="{E264DE89-8513-4E54-AC23-895CCFE85CB1}" type="slidenum">
              <a:rPr lang="lt-LT" smtClean="0"/>
              <a:t>‹#›</a:t>
            </a:fld>
            <a:endParaRPr lang="lt-LT"/>
          </a:p>
        </p:txBody>
      </p:sp>
    </p:spTree>
    <p:extLst>
      <p:ext uri="{BB962C8B-B14F-4D97-AF65-F5344CB8AC3E}">
        <p14:creationId xmlns:p14="http://schemas.microsoft.com/office/powerpoint/2010/main" val="1315189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28F473B-569A-4283-BDC8-FA461CC77C27}" type="datetimeFigureOut">
              <a:rPr lang="lt-LT" smtClean="0"/>
              <a:t>2022-11-23</a:t>
            </a:fld>
            <a:endParaRPr lang="lt-LT"/>
          </a:p>
        </p:txBody>
      </p:sp>
      <p:sp>
        <p:nvSpPr>
          <p:cNvPr id="5" name="Footer Placeholder 2"/>
          <p:cNvSpPr>
            <a:spLocks noGrp="1"/>
          </p:cNvSpPr>
          <p:nvPr>
            <p:ph type="ftr" sz="quarter" idx="11"/>
          </p:nvPr>
        </p:nvSpPr>
        <p:spPr/>
        <p:txBody>
          <a:bodyPr/>
          <a:lstStyle/>
          <a:p>
            <a:endParaRPr lang="lt-LT"/>
          </a:p>
        </p:txBody>
      </p:sp>
      <p:sp>
        <p:nvSpPr>
          <p:cNvPr id="6" name="Slide Number Placeholder 3"/>
          <p:cNvSpPr>
            <a:spLocks noGrp="1"/>
          </p:cNvSpPr>
          <p:nvPr>
            <p:ph type="sldNum" sz="quarter" idx="12"/>
          </p:nvPr>
        </p:nvSpPr>
        <p:spPr/>
        <p:txBody>
          <a:bodyPr/>
          <a:lstStyle/>
          <a:p>
            <a:fld id="{E264DE89-8513-4E54-AC23-895CCFE85CB1}" type="slidenum">
              <a:rPr lang="lt-LT" smtClean="0"/>
              <a:t>‹#›</a:t>
            </a:fld>
            <a:endParaRPr lang="lt-LT"/>
          </a:p>
        </p:txBody>
      </p:sp>
    </p:spTree>
    <p:extLst>
      <p:ext uri="{BB962C8B-B14F-4D97-AF65-F5344CB8AC3E}">
        <p14:creationId xmlns:p14="http://schemas.microsoft.com/office/powerpoint/2010/main" val="673717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lt-LT"/>
              <a:t>Spustelėję redaguokite stilių</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Redaguokite šablono teksto stilius</a:t>
            </a:r>
          </a:p>
        </p:txBody>
      </p:sp>
      <p:sp>
        <p:nvSpPr>
          <p:cNvPr id="7" name="Date Placeholder 4"/>
          <p:cNvSpPr>
            <a:spLocks noGrp="1"/>
          </p:cNvSpPr>
          <p:nvPr>
            <p:ph type="dt" sz="half" idx="10"/>
          </p:nvPr>
        </p:nvSpPr>
        <p:spPr/>
        <p:txBody>
          <a:bodyPr/>
          <a:lstStyle/>
          <a:p>
            <a:fld id="{D28F473B-569A-4283-BDC8-FA461CC77C27}" type="datetimeFigureOut">
              <a:rPr lang="lt-LT" smtClean="0"/>
              <a:t>2022-11-23</a:t>
            </a:fld>
            <a:endParaRPr lang="lt-LT"/>
          </a:p>
        </p:txBody>
      </p:sp>
      <p:sp>
        <p:nvSpPr>
          <p:cNvPr id="5" name="Footer Placeholder 5"/>
          <p:cNvSpPr>
            <a:spLocks noGrp="1"/>
          </p:cNvSpPr>
          <p:nvPr>
            <p:ph type="ftr" sz="quarter" idx="11"/>
          </p:nvPr>
        </p:nvSpPr>
        <p:spPr/>
        <p:txBody>
          <a:bodyPr/>
          <a:lstStyle/>
          <a:p>
            <a:endParaRPr lang="lt-LT"/>
          </a:p>
        </p:txBody>
      </p:sp>
      <p:sp>
        <p:nvSpPr>
          <p:cNvPr id="6" name="Slide Number Placeholder 6"/>
          <p:cNvSpPr>
            <a:spLocks noGrp="1"/>
          </p:cNvSpPr>
          <p:nvPr>
            <p:ph type="sldNum" sz="quarter" idx="12"/>
          </p:nvPr>
        </p:nvSpPr>
        <p:spPr/>
        <p:txBody>
          <a:bodyPr/>
          <a:lstStyle/>
          <a:p>
            <a:fld id="{E264DE89-8513-4E54-AC23-895CCFE85CB1}" type="slidenum">
              <a:rPr lang="lt-LT" smtClean="0"/>
              <a:t>‹#›</a:t>
            </a:fld>
            <a:endParaRPr lang="lt-LT"/>
          </a:p>
        </p:txBody>
      </p:sp>
    </p:spTree>
    <p:extLst>
      <p:ext uri="{BB962C8B-B14F-4D97-AF65-F5344CB8AC3E}">
        <p14:creationId xmlns:p14="http://schemas.microsoft.com/office/powerpoint/2010/main" val="2892654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lt-LT"/>
              <a:t>Spustelėję redaguokite stilių</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a:t>Spustelėkite piktogramą norėdami įtraukti paveikslėlį</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Redaguokite šablono teksto stilius</a:t>
            </a:r>
          </a:p>
        </p:txBody>
      </p:sp>
      <p:sp>
        <p:nvSpPr>
          <p:cNvPr id="5" name="Date Placeholder 4"/>
          <p:cNvSpPr>
            <a:spLocks noGrp="1"/>
          </p:cNvSpPr>
          <p:nvPr>
            <p:ph type="dt" sz="half" idx="10"/>
          </p:nvPr>
        </p:nvSpPr>
        <p:spPr/>
        <p:txBody>
          <a:bodyPr/>
          <a:lstStyle/>
          <a:p>
            <a:fld id="{D28F473B-569A-4283-BDC8-FA461CC77C27}" type="datetimeFigureOut">
              <a:rPr lang="lt-LT" smtClean="0"/>
              <a:t>2022-11-23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E264DE89-8513-4E54-AC23-895CCFE85CB1}" type="slidenum">
              <a:rPr lang="lt-LT" smtClean="0"/>
              <a:t>‹#›</a:t>
            </a:fld>
            <a:endParaRPr lang="lt-LT"/>
          </a:p>
        </p:txBody>
      </p:sp>
    </p:spTree>
    <p:extLst>
      <p:ext uri="{BB962C8B-B14F-4D97-AF65-F5344CB8AC3E}">
        <p14:creationId xmlns:p14="http://schemas.microsoft.com/office/powerpoint/2010/main" val="3494003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lt-LT"/>
              <a:t>Spustelėję redaguokite stilių</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D28F473B-569A-4283-BDC8-FA461CC77C27}" type="datetimeFigureOut">
              <a:rPr lang="lt-LT" smtClean="0"/>
              <a:t>2022-11-23</a:t>
            </a:fld>
            <a:endParaRPr lang="lt-LT"/>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lt-LT"/>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264DE89-8513-4E54-AC23-895CCFE85CB1}" type="slidenum">
              <a:rPr lang="lt-LT" smtClean="0"/>
              <a:t>‹#›</a:t>
            </a:fld>
            <a:endParaRPr lang="lt-LT"/>
          </a:p>
        </p:txBody>
      </p:sp>
    </p:spTree>
    <p:extLst>
      <p:ext uri="{BB962C8B-B14F-4D97-AF65-F5344CB8AC3E}">
        <p14:creationId xmlns:p14="http://schemas.microsoft.com/office/powerpoint/2010/main" val="1358403032"/>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D39DA8A5-CA70-4201-A41A-681432B62138}"/>
              </a:ext>
            </a:extLst>
          </p:cNvPr>
          <p:cNvSpPr>
            <a:spLocks noGrp="1"/>
          </p:cNvSpPr>
          <p:nvPr>
            <p:ph type="ctrTitle"/>
          </p:nvPr>
        </p:nvSpPr>
        <p:spPr>
          <a:xfrm>
            <a:off x="231913" y="2109776"/>
            <a:ext cx="11728174" cy="3326295"/>
          </a:xfrm>
        </p:spPr>
        <p:txBody>
          <a:bodyPr/>
          <a:lstStyle/>
          <a:p>
            <a:r>
              <a:rPr lang="en-US" sz="4000" dirty="0" err="1">
                <a:solidFill>
                  <a:schemeClr val="bg2">
                    <a:lumMod val="40000"/>
                    <a:lumOff val="60000"/>
                  </a:schemeClr>
                </a:solidFill>
              </a:rPr>
              <a:t>Kauno</a:t>
            </a:r>
            <a:r>
              <a:rPr lang="en-US" sz="4000" dirty="0">
                <a:solidFill>
                  <a:schemeClr val="bg2">
                    <a:lumMod val="40000"/>
                    <a:lumOff val="60000"/>
                  </a:schemeClr>
                </a:solidFill>
              </a:rPr>
              <a:t> </a:t>
            </a:r>
            <a:r>
              <a:rPr lang="en-US" sz="4000" dirty="0" err="1">
                <a:solidFill>
                  <a:schemeClr val="bg2">
                    <a:lumMod val="40000"/>
                    <a:lumOff val="60000"/>
                  </a:schemeClr>
                </a:solidFill>
              </a:rPr>
              <a:t>Martyno</a:t>
            </a:r>
            <a:r>
              <a:rPr lang="en-US" sz="4000" dirty="0">
                <a:solidFill>
                  <a:schemeClr val="bg2">
                    <a:lumMod val="40000"/>
                    <a:lumOff val="60000"/>
                  </a:schemeClr>
                </a:solidFill>
              </a:rPr>
              <a:t> </a:t>
            </a:r>
            <a:r>
              <a:rPr lang="en-US" sz="4000" dirty="0" err="1">
                <a:solidFill>
                  <a:schemeClr val="bg2">
                    <a:lumMod val="40000"/>
                    <a:lumOff val="60000"/>
                  </a:schemeClr>
                </a:solidFill>
              </a:rPr>
              <a:t>Mažvydo</a:t>
            </a:r>
            <a:r>
              <a:rPr lang="en-US" sz="4000" dirty="0">
                <a:solidFill>
                  <a:schemeClr val="bg2">
                    <a:lumMod val="40000"/>
                    <a:lumOff val="60000"/>
                  </a:schemeClr>
                </a:solidFill>
              </a:rPr>
              <a:t> </a:t>
            </a:r>
            <a:r>
              <a:rPr lang="en-US" sz="4000" dirty="0" err="1">
                <a:solidFill>
                  <a:schemeClr val="bg2">
                    <a:lumMod val="40000"/>
                    <a:lumOff val="60000"/>
                  </a:schemeClr>
                </a:solidFill>
              </a:rPr>
              <a:t>progimnazija</a:t>
            </a:r>
            <a:br>
              <a:rPr lang="en-US" sz="4000" dirty="0">
                <a:solidFill>
                  <a:schemeClr val="bg2">
                    <a:lumMod val="40000"/>
                    <a:lumOff val="60000"/>
                  </a:schemeClr>
                </a:solidFill>
              </a:rPr>
            </a:br>
            <a:r>
              <a:rPr lang="en-US" sz="4000" dirty="0" err="1">
                <a:solidFill>
                  <a:schemeClr val="bg2">
                    <a:lumMod val="40000"/>
                    <a:lumOff val="60000"/>
                  </a:schemeClr>
                </a:solidFill>
              </a:rPr>
              <a:t>Komanda</a:t>
            </a:r>
            <a:r>
              <a:rPr lang="en-US" sz="4000">
                <a:solidFill>
                  <a:schemeClr val="bg2">
                    <a:lumMod val="40000"/>
                    <a:lumOff val="60000"/>
                  </a:schemeClr>
                </a:solidFill>
              </a:rPr>
              <a:t> “</a:t>
            </a:r>
            <a:r>
              <a:rPr lang="en-US" sz="4000" dirty="0" err="1">
                <a:solidFill>
                  <a:schemeClr val="bg2">
                    <a:lumMod val="40000"/>
                    <a:lumOff val="60000"/>
                  </a:schemeClr>
                </a:solidFill>
              </a:rPr>
              <a:t>Mažvydukai</a:t>
            </a:r>
            <a:r>
              <a:rPr lang="en-US" sz="4000" dirty="0">
                <a:solidFill>
                  <a:schemeClr val="bg2">
                    <a:lumMod val="40000"/>
                    <a:lumOff val="60000"/>
                  </a:schemeClr>
                </a:solidFill>
              </a:rPr>
              <a:t>”</a:t>
            </a:r>
            <a:br>
              <a:rPr lang="en-US" sz="4000" dirty="0">
                <a:solidFill>
                  <a:schemeClr val="bg2">
                    <a:lumMod val="40000"/>
                    <a:lumOff val="60000"/>
                  </a:schemeClr>
                </a:solidFill>
              </a:rPr>
            </a:br>
            <a:r>
              <a:rPr lang="en-US" sz="2000" dirty="0" err="1"/>
              <a:t>Mokytojos</a:t>
            </a:r>
            <a:r>
              <a:rPr lang="en-US" sz="2000" dirty="0"/>
              <a:t>: </a:t>
            </a:r>
            <a:r>
              <a:rPr lang="en-US" sz="2000" dirty="0" err="1"/>
              <a:t>Daiva</a:t>
            </a:r>
            <a:r>
              <a:rPr lang="en-US" sz="2000" dirty="0"/>
              <a:t> </a:t>
            </a:r>
            <a:r>
              <a:rPr lang="en-US" sz="2000" dirty="0" err="1"/>
              <a:t>Sperskaitienė</a:t>
            </a:r>
            <a:br>
              <a:rPr lang="en-US" sz="2000" dirty="0"/>
            </a:br>
            <a:r>
              <a:rPr lang="en-US" sz="2000" dirty="0" err="1"/>
              <a:t>Virginija</a:t>
            </a:r>
            <a:r>
              <a:rPr lang="en-US" sz="2000" dirty="0"/>
              <a:t> </a:t>
            </a:r>
            <a:r>
              <a:rPr lang="en-US" sz="2000" dirty="0" err="1"/>
              <a:t>Jasiunskienė</a:t>
            </a:r>
            <a:br>
              <a:rPr lang="en-US" sz="4000" dirty="0"/>
            </a:br>
            <a:r>
              <a:rPr lang="en-US" sz="4000" dirty="0" err="1">
                <a:solidFill>
                  <a:srgbClr val="FF0000"/>
                </a:solidFill>
              </a:rPr>
              <a:t>Projektas</a:t>
            </a:r>
            <a:r>
              <a:rPr lang="en-US" sz="4000" dirty="0">
                <a:solidFill>
                  <a:srgbClr val="FF0000"/>
                </a:solidFill>
              </a:rPr>
              <a:t> “</a:t>
            </a:r>
            <a:r>
              <a:rPr lang="en-US" sz="4000" dirty="0" err="1">
                <a:solidFill>
                  <a:srgbClr val="FF0000"/>
                </a:solidFill>
              </a:rPr>
              <a:t>Sveikata</a:t>
            </a:r>
            <a:r>
              <a:rPr lang="en-US" sz="4000" dirty="0">
                <a:solidFill>
                  <a:srgbClr val="FF0000"/>
                </a:solidFill>
              </a:rPr>
              <a:t> </a:t>
            </a:r>
            <a:r>
              <a:rPr lang="en-US" sz="4000" dirty="0" err="1">
                <a:solidFill>
                  <a:srgbClr val="FF0000"/>
                </a:solidFill>
              </a:rPr>
              <a:t>visus</a:t>
            </a:r>
            <a:r>
              <a:rPr lang="en-US" sz="4000" dirty="0">
                <a:solidFill>
                  <a:srgbClr val="FF0000"/>
                </a:solidFill>
              </a:rPr>
              <a:t> </a:t>
            </a:r>
            <a:r>
              <a:rPr lang="en-US" sz="4000" dirty="0" err="1">
                <a:solidFill>
                  <a:srgbClr val="FF0000"/>
                </a:solidFill>
              </a:rPr>
              <a:t>metus</a:t>
            </a:r>
            <a:r>
              <a:rPr lang="en-US" sz="4000" dirty="0">
                <a:solidFill>
                  <a:srgbClr val="FF0000"/>
                </a:solidFill>
              </a:rPr>
              <a:t> 2022”</a:t>
            </a:r>
            <a:br>
              <a:rPr lang="en-US" sz="4000" dirty="0">
                <a:solidFill>
                  <a:srgbClr val="FF0000"/>
                </a:solidFill>
              </a:rPr>
            </a:br>
            <a:r>
              <a:rPr lang="en-US" sz="4000" dirty="0" err="1">
                <a:solidFill>
                  <a:srgbClr val="FF0000"/>
                </a:solidFill>
              </a:rPr>
              <a:t>Lapkričio</a:t>
            </a:r>
            <a:r>
              <a:rPr lang="en-US" sz="4000" dirty="0">
                <a:solidFill>
                  <a:srgbClr val="FF0000"/>
                </a:solidFill>
              </a:rPr>
              <a:t> </a:t>
            </a:r>
            <a:r>
              <a:rPr lang="en-US" sz="4000" dirty="0" err="1">
                <a:solidFill>
                  <a:srgbClr val="FF0000"/>
                </a:solidFill>
              </a:rPr>
              <a:t>mėn</a:t>
            </a:r>
            <a:r>
              <a:rPr lang="en-US" sz="4000" dirty="0">
                <a:solidFill>
                  <a:srgbClr val="FF0000"/>
                </a:solidFill>
              </a:rPr>
              <a:t>. </a:t>
            </a:r>
            <a:r>
              <a:rPr lang="en-US" sz="4000" dirty="0" err="1">
                <a:solidFill>
                  <a:srgbClr val="FF0000"/>
                </a:solidFill>
              </a:rPr>
              <a:t>Iššūkis</a:t>
            </a:r>
            <a:r>
              <a:rPr lang="en-US" sz="4000" dirty="0">
                <a:solidFill>
                  <a:srgbClr val="FF0000"/>
                </a:solidFill>
              </a:rPr>
              <a:t> </a:t>
            </a:r>
            <a:br>
              <a:rPr lang="en-US" sz="4000" dirty="0"/>
            </a:br>
            <a:r>
              <a:rPr lang="lt-LT" sz="4000" dirty="0"/>
              <a:t>Drausti negalima leist </a:t>
            </a:r>
            <a:r>
              <a:rPr lang="lt-LT" sz="4000" dirty="0">
                <a:solidFill>
                  <a:srgbClr val="FF0000"/>
                </a:solidFill>
              </a:rPr>
              <a:t>(Kur dėti Kablelį???)   </a:t>
            </a:r>
            <a:r>
              <a:rPr lang="lt-LT" sz="4000" dirty="0"/>
              <a:t>Saugus Internetas </a:t>
            </a:r>
          </a:p>
        </p:txBody>
      </p:sp>
      <p:sp>
        <p:nvSpPr>
          <p:cNvPr id="3" name="Antrinis pavadinimas 2">
            <a:extLst>
              <a:ext uri="{FF2B5EF4-FFF2-40B4-BE49-F238E27FC236}">
                <a16:creationId xmlns:a16="http://schemas.microsoft.com/office/drawing/2014/main" id="{864D5AC1-B1F0-40DF-BC1E-E339875126DC}"/>
              </a:ext>
            </a:extLst>
          </p:cNvPr>
          <p:cNvSpPr>
            <a:spLocks noGrp="1"/>
          </p:cNvSpPr>
          <p:nvPr>
            <p:ph type="subTitle" idx="1"/>
          </p:nvPr>
        </p:nvSpPr>
        <p:spPr>
          <a:xfrm>
            <a:off x="1683171" y="4880121"/>
            <a:ext cx="8825658" cy="861420"/>
          </a:xfrm>
        </p:spPr>
        <p:txBody>
          <a:bodyPr>
            <a:normAutofit fontScale="25000" lnSpcReduction="20000"/>
          </a:bodyPr>
          <a:lstStyle/>
          <a:p>
            <a:endParaRPr lang="lt-LT" dirty="0"/>
          </a:p>
          <a:p>
            <a:endParaRPr lang="lt-LT" dirty="0"/>
          </a:p>
          <a:p>
            <a:endParaRPr lang="lt-LT" dirty="0"/>
          </a:p>
          <a:p>
            <a:r>
              <a:rPr lang="lt-LT" sz="19200" dirty="0"/>
              <a:t> </a:t>
            </a:r>
          </a:p>
        </p:txBody>
      </p:sp>
    </p:spTree>
    <p:extLst>
      <p:ext uri="{BB962C8B-B14F-4D97-AF65-F5344CB8AC3E}">
        <p14:creationId xmlns:p14="http://schemas.microsoft.com/office/powerpoint/2010/main" val="2617292431"/>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8C62730C-94E4-4C84-9DBC-0C69E9B54DEB}"/>
              </a:ext>
            </a:extLst>
          </p:cNvPr>
          <p:cNvSpPr>
            <a:spLocks noGrp="1"/>
          </p:cNvSpPr>
          <p:nvPr>
            <p:ph type="title"/>
          </p:nvPr>
        </p:nvSpPr>
        <p:spPr/>
        <p:txBody>
          <a:bodyPr/>
          <a:lstStyle/>
          <a:p>
            <a:r>
              <a:rPr lang="en-US" dirty="0"/>
              <a:t>ESMĖ</a:t>
            </a:r>
            <a:endParaRPr lang="lt-LT" dirty="0"/>
          </a:p>
        </p:txBody>
      </p:sp>
      <p:sp>
        <p:nvSpPr>
          <p:cNvPr id="6" name="Content Placeholder 5">
            <a:extLst>
              <a:ext uri="{FF2B5EF4-FFF2-40B4-BE49-F238E27FC236}">
                <a16:creationId xmlns:a16="http://schemas.microsoft.com/office/drawing/2014/main" id="{69E0AD22-145D-455D-802D-00B1E2ACE3D4}"/>
              </a:ext>
            </a:extLst>
          </p:cNvPr>
          <p:cNvSpPr>
            <a:spLocks noGrp="1"/>
          </p:cNvSpPr>
          <p:nvPr>
            <p:ph idx="1"/>
          </p:nvPr>
        </p:nvSpPr>
        <p:spPr/>
        <p:txBody>
          <a:bodyPr>
            <a:normAutofit/>
          </a:bodyPr>
          <a:lstStyle/>
          <a:p>
            <a:r>
              <a:rPr lang="lt-LT" sz="1800" b="1" i="0" u="none" strike="noStrike" baseline="0" dirty="0">
                <a:solidFill>
                  <a:srgbClr val="FF0000"/>
                </a:solidFill>
                <a:latin typeface="Georgia Pro" panose="020B0604020202020204" pitchFamily="18" charset="0"/>
              </a:rPr>
              <a:t>Prisiminkime esmę</a:t>
            </a:r>
            <a:r>
              <a:rPr lang="en-US" sz="1800" b="1" i="0" u="none" strike="noStrike" baseline="0" dirty="0">
                <a:solidFill>
                  <a:srgbClr val="FF0000"/>
                </a:solidFill>
                <a:latin typeface="Georgia Pro" panose="020B0604020202020204" pitchFamily="18" charset="0"/>
              </a:rPr>
              <a:t>:</a:t>
            </a:r>
            <a:endParaRPr lang="en-US" sz="1800" b="1" i="0" u="none" strike="noStrike" baseline="0" dirty="0">
              <a:latin typeface="Georgia Pro" panose="020B0604020202020204" pitchFamily="18" charset="0"/>
            </a:endParaRPr>
          </a:p>
          <a:p>
            <a:r>
              <a:rPr lang="en-US" sz="1800" b="1" dirty="0">
                <a:latin typeface="Georgia Pro" panose="020B0604020202020204" pitchFamily="18" charset="0"/>
              </a:rPr>
              <a:t>T</a:t>
            </a:r>
            <a:r>
              <a:rPr lang="lt-LT" sz="1800" b="1" i="0" u="none" strike="noStrike" baseline="0" dirty="0">
                <a:latin typeface="Georgia Pro" panose="020B0604020202020204" pitchFamily="18" charset="0"/>
              </a:rPr>
              <a:t>echnologijos egzistuoja</a:t>
            </a:r>
            <a:r>
              <a:rPr lang="en-US" sz="1800" b="1" i="0" u="none" strike="noStrike" baseline="0" dirty="0">
                <a:latin typeface="Georgia Pro" panose="020B0604020202020204" pitchFamily="18" charset="0"/>
              </a:rPr>
              <a:t>.</a:t>
            </a:r>
          </a:p>
          <a:p>
            <a:r>
              <a:rPr lang="en-US" sz="1800" b="1" i="0" u="none" strike="noStrike" baseline="0" dirty="0">
                <a:latin typeface="Georgia Pro" panose="020B0604020202020204" pitchFamily="18" charset="0"/>
              </a:rPr>
              <a:t>K</a:t>
            </a:r>
            <a:r>
              <a:rPr lang="lt-LT" sz="1800" b="1" i="0" u="none" strike="noStrike" baseline="0" dirty="0">
                <a:latin typeface="Georgia Pro" panose="020B0604020202020204" pitchFamily="18" charset="0"/>
              </a:rPr>
              <a:t>uriamos tam, kad palengvintų mūsų kasdienybę</a:t>
            </a:r>
            <a:r>
              <a:rPr lang="en-US" sz="1800" b="1" i="0" u="none" strike="noStrike" baseline="0" dirty="0">
                <a:latin typeface="Georgia Pro" panose="020B0604020202020204" pitchFamily="18" charset="0"/>
              </a:rPr>
              <a:t>.</a:t>
            </a:r>
          </a:p>
          <a:p>
            <a:r>
              <a:rPr lang="en-US" sz="1800" b="1" i="0" u="none" strike="noStrike" baseline="0" dirty="0">
                <a:latin typeface="Georgia Pro" panose="020B0604020202020204" pitchFamily="18" charset="0"/>
              </a:rPr>
              <a:t>E</a:t>
            </a:r>
            <a:r>
              <a:rPr lang="lt-LT" sz="1800" b="1" i="0" u="none" strike="noStrike" baseline="0" dirty="0">
                <a:latin typeface="Georgia Pro" panose="020B0604020202020204" pitchFamily="18" charset="0"/>
              </a:rPr>
              <a:t>fektyvintų darbą, mokslą</a:t>
            </a:r>
            <a:r>
              <a:rPr lang="en-US" sz="1800" b="1" i="0" u="none" strike="noStrike" baseline="0" dirty="0">
                <a:latin typeface="Georgia Pro" panose="020B0604020202020204" pitchFamily="18" charset="0"/>
              </a:rPr>
              <a:t>.</a:t>
            </a:r>
          </a:p>
          <a:p>
            <a:r>
              <a:rPr lang="en-US" sz="1800" b="1" dirty="0">
                <a:latin typeface="Georgia Pro" panose="020B0604020202020204" pitchFamily="18" charset="0"/>
              </a:rPr>
              <a:t>S</a:t>
            </a:r>
            <a:r>
              <a:rPr lang="lt-LT" sz="1800" b="1" i="0" u="none" strike="noStrike" baseline="0" dirty="0">
                <a:latin typeface="Georgia Pro" panose="020B0604020202020204" pitchFamily="18" charset="0"/>
              </a:rPr>
              <a:t>utaupytų laiko</a:t>
            </a:r>
            <a:r>
              <a:rPr lang="en-US" sz="1800" b="1" i="0" u="none" strike="noStrike" baseline="0" dirty="0">
                <a:latin typeface="Georgia Pro" panose="020B0604020202020204" pitchFamily="18" charset="0"/>
              </a:rPr>
              <a:t>.</a:t>
            </a:r>
          </a:p>
          <a:p>
            <a:r>
              <a:rPr lang="en-US" sz="1800" b="1" dirty="0">
                <a:latin typeface="Georgia Pro" panose="020B0604020202020204" pitchFamily="18" charset="0"/>
              </a:rPr>
              <a:t>P</a:t>
            </a:r>
            <a:r>
              <a:rPr lang="lt-LT" sz="1800" b="1" i="0" u="none" strike="noStrike" baseline="0" dirty="0">
                <a:latin typeface="Georgia Pro" panose="020B0604020202020204" pitchFamily="18" charset="0"/>
              </a:rPr>
              <a:t>adėtų mums</a:t>
            </a:r>
            <a:r>
              <a:rPr lang="en-US" sz="1800" b="1" i="0" u="none" strike="noStrike" baseline="0" dirty="0">
                <a:latin typeface="Georgia Pro" panose="020B0604020202020204" pitchFamily="18" charset="0"/>
              </a:rPr>
              <a:t> </a:t>
            </a:r>
            <a:r>
              <a:rPr lang="lt-LT" sz="1800" b="1" i="0" u="none" strike="noStrike" baseline="0" dirty="0">
                <a:latin typeface="Georgia Pro" panose="020B0604020202020204" pitchFamily="18" charset="0"/>
              </a:rPr>
              <a:t>tobulėti. </a:t>
            </a:r>
            <a:endParaRPr lang="en-US" sz="1800" b="1" i="0" u="none" strike="noStrike" baseline="0" dirty="0">
              <a:latin typeface="Georgia Pro" panose="020B0604020202020204" pitchFamily="18" charset="0"/>
            </a:endParaRPr>
          </a:p>
          <a:p>
            <a:r>
              <a:rPr lang="lt-LT" sz="1800" b="1" i="0" u="none" strike="noStrike" baseline="0" dirty="0">
                <a:latin typeface="Georgia Pro" panose="020B0604020202020204" pitchFamily="18" charset="0"/>
              </a:rPr>
              <a:t>Pačios iš savęs jos nėra pavojingos, tokiu būti gali tik mūsų santykis su jomis.</a:t>
            </a:r>
            <a:endParaRPr lang="en-US" sz="1800" b="1" i="0" u="none" strike="noStrike" baseline="0" dirty="0">
              <a:latin typeface="Georgia Pro" panose="020B0604020202020204" pitchFamily="18" charset="0"/>
            </a:endParaRPr>
          </a:p>
          <a:p>
            <a:r>
              <a:rPr lang="lt-LT" sz="1800" b="1" i="0" u="none" strike="noStrike" baseline="0" dirty="0">
                <a:solidFill>
                  <a:srgbClr val="FF0000"/>
                </a:solidFill>
                <a:latin typeface="Georgia Pro" panose="020B0604020202020204" pitchFamily="18" charset="0"/>
              </a:rPr>
              <a:t> Gera žinia ta, kad jį galime kontroliuoti ir rinktis</a:t>
            </a:r>
            <a:endParaRPr lang="en-US" sz="1800" b="1" i="0" u="none" strike="noStrike" baseline="0" dirty="0">
              <a:solidFill>
                <a:srgbClr val="FF0000"/>
              </a:solidFill>
              <a:latin typeface="Georgia Pro" panose="020B0604020202020204" pitchFamily="18" charset="0"/>
            </a:endParaRPr>
          </a:p>
          <a:p>
            <a:r>
              <a:rPr lang="en-US" b="1" dirty="0">
                <a:solidFill>
                  <a:srgbClr val="FF0000"/>
                </a:solidFill>
                <a:latin typeface="Georgia Pro" panose="020B0604020202020204" pitchFamily="18" charset="0"/>
              </a:rPr>
              <a:t>K</a:t>
            </a:r>
            <a:r>
              <a:rPr lang="en-US" sz="2000" b="1" i="0" u="none" strike="noStrike" baseline="0" dirty="0">
                <a:solidFill>
                  <a:srgbClr val="FF0000"/>
                </a:solidFill>
                <a:latin typeface="Georgia Pro" panose="020B0604020202020204" pitchFamily="18" charset="0"/>
              </a:rPr>
              <a:t>ur </a:t>
            </a:r>
            <a:r>
              <a:rPr lang="en-US" sz="2000" b="1" i="0" u="none" strike="noStrike" baseline="0" dirty="0" err="1">
                <a:solidFill>
                  <a:srgbClr val="FF0000"/>
                </a:solidFill>
                <a:latin typeface="Georgia Pro" panose="020B0604020202020204" pitchFamily="18" charset="0"/>
              </a:rPr>
              <a:t>dėti</a:t>
            </a:r>
            <a:r>
              <a:rPr lang="en-US" sz="2000" b="1" i="0" u="none" strike="noStrike" baseline="0">
                <a:solidFill>
                  <a:srgbClr val="FF0000"/>
                </a:solidFill>
                <a:latin typeface="Georgia Pro" panose="020B0604020202020204" pitchFamily="18" charset="0"/>
              </a:rPr>
              <a:t> KABLELĮ </a:t>
            </a:r>
            <a:r>
              <a:rPr lang="en-US" sz="2000" b="1" i="0" u="none" strike="noStrike" baseline="0" dirty="0">
                <a:solidFill>
                  <a:srgbClr val="FF0000"/>
                </a:solidFill>
                <a:latin typeface="Georgia Pro" panose="020B0604020202020204" pitchFamily="18" charset="0"/>
              </a:rPr>
              <a:t>!!!</a:t>
            </a:r>
          </a:p>
          <a:p>
            <a:endParaRPr lang="en-US" dirty="0">
              <a:solidFill>
                <a:srgbClr val="FF0000"/>
              </a:solidFill>
            </a:endParaRPr>
          </a:p>
        </p:txBody>
      </p:sp>
    </p:spTree>
    <p:extLst>
      <p:ext uri="{BB962C8B-B14F-4D97-AF65-F5344CB8AC3E}">
        <p14:creationId xmlns:p14="http://schemas.microsoft.com/office/powerpoint/2010/main" val="2392610683"/>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C4EB5ECA-B9F6-4F00-9AAC-22A1BA59584E}"/>
              </a:ext>
            </a:extLst>
          </p:cNvPr>
          <p:cNvSpPr>
            <a:spLocks noGrp="1"/>
          </p:cNvSpPr>
          <p:nvPr>
            <p:ph type="title"/>
          </p:nvPr>
        </p:nvSpPr>
        <p:spPr/>
        <p:txBody>
          <a:bodyPr/>
          <a:lstStyle/>
          <a:p>
            <a:r>
              <a:rPr lang="en-US" dirty="0" err="1"/>
              <a:t>Ar</a:t>
            </a:r>
            <a:r>
              <a:rPr lang="en-US" dirty="0"/>
              <a:t> </a:t>
            </a:r>
            <a:r>
              <a:rPr lang="en-US" dirty="0" err="1"/>
              <a:t>viską</a:t>
            </a:r>
            <a:r>
              <a:rPr lang="en-US" dirty="0"/>
              <a:t> </a:t>
            </a:r>
            <a:r>
              <a:rPr lang="en-US" dirty="0" err="1"/>
              <a:t>žinome</a:t>
            </a:r>
            <a:r>
              <a:rPr lang="en-US" dirty="0"/>
              <a:t>?</a:t>
            </a:r>
            <a:endParaRPr lang="lt-LT" dirty="0"/>
          </a:p>
        </p:txBody>
      </p:sp>
      <p:sp>
        <p:nvSpPr>
          <p:cNvPr id="3" name="Turinio vietos rezervavimo ženklas 2">
            <a:extLst>
              <a:ext uri="{FF2B5EF4-FFF2-40B4-BE49-F238E27FC236}">
                <a16:creationId xmlns:a16="http://schemas.microsoft.com/office/drawing/2014/main" id="{D79A455D-4AAB-478A-80CD-26E4844B120F}"/>
              </a:ext>
            </a:extLst>
          </p:cNvPr>
          <p:cNvSpPr>
            <a:spLocks noGrp="1"/>
          </p:cNvSpPr>
          <p:nvPr>
            <p:ph idx="1"/>
          </p:nvPr>
        </p:nvSpPr>
        <p:spPr/>
        <p:txBody>
          <a:bodyPr>
            <a:normAutofit lnSpcReduction="10000"/>
          </a:bodyPr>
          <a:lstStyle/>
          <a:p>
            <a:r>
              <a:rPr lang="lt-LT" dirty="0"/>
              <a:t>Šiais laikais atrodo, jog apie kompiuterius, internetą, socialinius tinklus žinome viską, tačiau susidomėjimas šia disciplina vis auga, vis ieškoma gerų programavimo specialistų, gerai išmanančių IT kalbą.</a:t>
            </a:r>
          </a:p>
          <a:p>
            <a:r>
              <a:rPr lang="lt-LT" dirty="0"/>
              <a:t>Dar mokykloje susipažįstama su tam tikromis programomis ir jų valdymu, mokomasi kaip parengti pristatymą, kaip suredaguoti rašto darbą pagal reikalavimus. Vėliau, jei toliau studijuojama mokomasi kurti duomenų bazes, internetines svetaines, dirbti prie įvairiausių projektų.</a:t>
            </a:r>
          </a:p>
          <a:p>
            <a:r>
              <a:rPr lang="lt-LT" dirty="0"/>
              <a:t>Šioje „Informatika“ kategorijoje rasite naudingos informacijos apie programuotojo profesiją, operacines sistemas, kompiuterinius virusus, internetinės svetainės kūrimo etapus ir kt. Ši kategorija bus tikrai naudinga jei ieškosite duomenų bazės kūrimo ar įmonės informacinių sistemų analizės pavyzdžių.</a:t>
            </a:r>
          </a:p>
          <a:p>
            <a:endParaRPr lang="lt-LT" dirty="0"/>
          </a:p>
        </p:txBody>
      </p:sp>
    </p:spTree>
    <p:extLst>
      <p:ext uri="{BB962C8B-B14F-4D97-AF65-F5344CB8AC3E}">
        <p14:creationId xmlns:p14="http://schemas.microsoft.com/office/powerpoint/2010/main" val="3483130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0EEF2346-C74E-4353-A1EC-2784980C9780}"/>
              </a:ext>
            </a:extLst>
          </p:cNvPr>
          <p:cNvSpPr>
            <a:spLocks noGrp="1"/>
          </p:cNvSpPr>
          <p:nvPr>
            <p:ph type="title"/>
          </p:nvPr>
        </p:nvSpPr>
        <p:spPr/>
        <p:txBody>
          <a:bodyPr/>
          <a:lstStyle/>
          <a:p>
            <a:r>
              <a:rPr lang="en-US" dirty="0"/>
              <a:t>KĄ SUŽINOSIME</a:t>
            </a:r>
            <a:endParaRPr lang="lt-LT" dirty="0"/>
          </a:p>
        </p:txBody>
      </p:sp>
      <p:sp>
        <p:nvSpPr>
          <p:cNvPr id="3" name="Turinio vietos rezervavimo ženklas 2">
            <a:extLst>
              <a:ext uri="{FF2B5EF4-FFF2-40B4-BE49-F238E27FC236}">
                <a16:creationId xmlns:a16="http://schemas.microsoft.com/office/drawing/2014/main" id="{33D57F23-99F1-4A49-9E75-FC5DE8AD6E8A}"/>
              </a:ext>
            </a:extLst>
          </p:cNvPr>
          <p:cNvSpPr>
            <a:spLocks noGrp="1"/>
          </p:cNvSpPr>
          <p:nvPr>
            <p:ph idx="1"/>
          </p:nvPr>
        </p:nvSpPr>
        <p:spPr/>
        <p:txBody>
          <a:bodyPr>
            <a:normAutofit fontScale="92500" lnSpcReduction="20000"/>
          </a:bodyPr>
          <a:lstStyle/>
          <a:p>
            <a:r>
              <a:rPr lang="lt-LT" dirty="0"/>
              <a:t>Kas yra saugumas internete?</a:t>
            </a:r>
            <a:endParaRPr lang="en-US" dirty="0"/>
          </a:p>
          <a:p>
            <a:r>
              <a:rPr lang="lt-LT" dirty="0"/>
              <a:t> Ką daryti gavus Nesuprantamą pranešimą.</a:t>
            </a:r>
            <a:endParaRPr lang="en-US" dirty="0"/>
          </a:p>
          <a:p>
            <a:r>
              <a:rPr lang="lt-LT" dirty="0"/>
              <a:t>Nesuprantamas pranešimas.</a:t>
            </a:r>
            <a:endParaRPr lang="en-US" dirty="0"/>
          </a:p>
          <a:p>
            <a:r>
              <a:rPr lang="lt-LT" dirty="0"/>
              <a:t>Ugniasienė</a:t>
            </a:r>
            <a:r>
              <a:rPr lang="en-US" dirty="0"/>
              <a:t> - </a:t>
            </a:r>
            <a:r>
              <a:rPr lang="lt-LT" dirty="0"/>
              <a:t> tai programa.</a:t>
            </a:r>
            <a:endParaRPr lang="en-US" dirty="0"/>
          </a:p>
          <a:p>
            <a:r>
              <a:rPr lang="lt-LT" dirty="0"/>
              <a:t> Ką galima atskleisti internete, o ko ne. </a:t>
            </a:r>
            <a:endParaRPr lang="en-US" dirty="0"/>
          </a:p>
          <a:p>
            <a:r>
              <a:rPr lang="lt-LT" dirty="0"/>
              <a:t>Internete kiekvienas turi savo slaptažodžius</a:t>
            </a:r>
            <a:r>
              <a:rPr lang="en-US" dirty="0"/>
              <a:t>,</a:t>
            </a:r>
            <a:r>
              <a:rPr lang="lt-LT" dirty="0"/>
              <a:t> kuriais jungiamės prie socialinių tinklų svetainių. </a:t>
            </a:r>
            <a:endParaRPr lang="en-US" dirty="0"/>
          </a:p>
          <a:p>
            <a:r>
              <a:rPr lang="lt-LT" dirty="0"/>
              <a:t>Jeigu atsiranda bėdų su kompiuteriu. Jeigu tavo kompiuteris sugedo tu visų pirma turi pranešti tai tėvams. </a:t>
            </a:r>
            <a:endParaRPr lang="en-US" dirty="0"/>
          </a:p>
          <a:p>
            <a:r>
              <a:rPr lang="lt-LT" dirty="0"/>
              <a:t>Patyčios internete. Patyčios internete</a:t>
            </a:r>
            <a:r>
              <a:rPr lang="en-US" dirty="0"/>
              <a:t>,</a:t>
            </a:r>
            <a:r>
              <a:rPr lang="lt-LT" dirty="0"/>
              <a:t> tai duomenys kurie gali įskaudinti.</a:t>
            </a:r>
          </a:p>
          <a:p>
            <a:br>
              <a:rPr lang="lt-LT" dirty="0"/>
            </a:br>
            <a:endParaRPr lang="lt-LT" dirty="0"/>
          </a:p>
        </p:txBody>
      </p:sp>
    </p:spTree>
    <p:extLst>
      <p:ext uri="{BB962C8B-B14F-4D97-AF65-F5344CB8AC3E}">
        <p14:creationId xmlns:p14="http://schemas.microsoft.com/office/powerpoint/2010/main" val="27729264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4814E2D1-BF96-47C1-B073-0F7EA471CF76}"/>
              </a:ext>
            </a:extLst>
          </p:cNvPr>
          <p:cNvSpPr>
            <a:spLocks noGrp="1"/>
          </p:cNvSpPr>
          <p:nvPr>
            <p:ph type="title"/>
          </p:nvPr>
        </p:nvSpPr>
        <p:spPr/>
        <p:txBody>
          <a:bodyPr/>
          <a:lstStyle/>
          <a:p>
            <a:r>
              <a:rPr lang="en-US" dirty="0"/>
              <a:t>Saugus </a:t>
            </a:r>
            <a:r>
              <a:rPr lang="en-US" dirty="0" err="1"/>
              <a:t>internetas</a:t>
            </a:r>
            <a:endParaRPr lang="lt-LT" dirty="0"/>
          </a:p>
        </p:txBody>
      </p:sp>
      <p:sp>
        <p:nvSpPr>
          <p:cNvPr id="3" name="Turinio vietos rezervavimo ženklas 2">
            <a:extLst>
              <a:ext uri="{FF2B5EF4-FFF2-40B4-BE49-F238E27FC236}">
                <a16:creationId xmlns:a16="http://schemas.microsoft.com/office/drawing/2014/main" id="{615C8B2E-68D2-40BC-A313-1BAEEC9746FB}"/>
              </a:ext>
            </a:extLst>
          </p:cNvPr>
          <p:cNvSpPr>
            <a:spLocks noGrp="1"/>
          </p:cNvSpPr>
          <p:nvPr>
            <p:ph idx="1"/>
          </p:nvPr>
        </p:nvSpPr>
        <p:spPr/>
        <p:txBody>
          <a:bodyPr>
            <a:normAutofit lnSpcReduction="10000"/>
          </a:bodyPr>
          <a:lstStyle/>
          <a:p>
            <a:r>
              <a:rPr lang="lt-LT" dirty="0"/>
              <a:t>Saugus internetas. Kompiuterių naudojimas, prisijungiant prie atvirų tinklų. Nepaisant naujovių ir žinių srauto užtikrinimo. </a:t>
            </a:r>
            <a:endParaRPr lang="en-US" dirty="0"/>
          </a:p>
          <a:p>
            <a:r>
              <a:rPr lang="lt-LT" dirty="0"/>
              <a:t>Virusai. Yra svarbu naudotis nuo virusų saugančiomis programomis bei laiku jas atnaujinti.</a:t>
            </a:r>
            <a:endParaRPr lang="en-US" dirty="0"/>
          </a:p>
          <a:p>
            <a:r>
              <a:rPr lang="lt-LT" dirty="0"/>
              <a:t> </a:t>
            </a:r>
            <a:r>
              <a:rPr lang="lt-LT" dirty="0">
                <a:solidFill>
                  <a:srgbClr val="00B050"/>
                </a:solidFill>
              </a:rPr>
              <a:t>Kaip saugiai bendrauti internetu</a:t>
            </a:r>
            <a:r>
              <a:rPr lang="lt-LT" dirty="0"/>
              <a:t>. </a:t>
            </a:r>
            <a:endParaRPr lang="en-US" dirty="0"/>
          </a:p>
          <a:p>
            <a:r>
              <a:rPr lang="lt-LT" dirty="0">
                <a:solidFill>
                  <a:srgbClr val="FF0000"/>
                </a:solidFill>
              </a:rPr>
              <a:t>Atmink</a:t>
            </a:r>
            <a:r>
              <a:rPr lang="lt-LT" dirty="0"/>
              <a:t>, kad žmonės internete nebūtinai sako ir rašo tiesą apie save. </a:t>
            </a:r>
            <a:r>
              <a:rPr lang="lt-LT" dirty="0">
                <a:solidFill>
                  <a:srgbClr val="FF0000"/>
                </a:solidFill>
              </a:rPr>
              <a:t>Naudok</a:t>
            </a:r>
            <a:r>
              <a:rPr lang="lt-LT" dirty="0"/>
              <a:t> slapyvardį ir </a:t>
            </a:r>
            <a:r>
              <a:rPr lang="lt-LT" dirty="0">
                <a:solidFill>
                  <a:srgbClr val="FF0000"/>
                </a:solidFill>
              </a:rPr>
              <a:t>niekada neatskleisk </a:t>
            </a:r>
            <a:r>
              <a:rPr lang="lt-LT" dirty="0"/>
              <a:t>savo duomenų.</a:t>
            </a:r>
            <a:endParaRPr lang="en-US" dirty="0"/>
          </a:p>
          <a:p>
            <a:r>
              <a:rPr lang="lt-LT" dirty="0"/>
              <a:t> </a:t>
            </a:r>
            <a:r>
              <a:rPr lang="lt-LT" dirty="0">
                <a:solidFill>
                  <a:srgbClr val="FF0000"/>
                </a:solidFill>
              </a:rPr>
              <a:t>Niekada</a:t>
            </a:r>
            <a:r>
              <a:rPr lang="lt-LT" dirty="0"/>
              <a:t> nesusitikinėk su internete sutiktais žmonėmis be tėvų. </a:t>
            </a:r>
            <a:r>
              <a:rPr lang="lt-LT" dirty="0">
                <a:solidFill>
                  <a:srgbClr val="FF0000"/>
                </a:solidFill>
              </a:rPr>
              <a:t>Kreipkis pagalbos</a:t>
            </a:r>
            <a:r>
              <a:rPr lang="lt-LT" dirty="0"/>
              <a:t>, jei kažkas tau grasina ar tyčiojasi. </a:t>
            </a:r>
            <a:endParaRPr lang="en-US" dirty="0"/>
          </a:p>
          <a:p>
            <a:r>
              <a:rPr lang="lt-LT" dirty="0"/>
              <a:t>Apie nemalonius dalykus internete </a:t>
            </a:r>
            <a:r>
              <a:rPr lang="lt-LT" dirty="0">
                <a:solidFill>
                  <a:srgbClr val="FF0000"/>
                </a:solidFill>
              </a:rPr>
              <a:t>pranešk</a:t>
            </a:r>
            <a:r>
              <a:rPr lang="lt-LT" dirty="0"/>
              <a:t> suaugusiems..</a:t>
            </a:r>
          </a:p>
          <a:p>
            <a:br>
              <a:rPr lang="lt-LT" dirty="0"/>
            </a:br>
            <a:endParaRPr lang="lt-LT" dirty="0"/>
          </a:p>
        </p:txBody>
      </p:sp>
    </p:spTree>
    <p:extLst>
      <p:ext uri="{BB962C8B-B14F-4D97-AF65-F5344CB8AC3E}">
        <p14:creationId xmlns:p14="http://schemas.microsoft.com/office/powerpoint/2010/main" val="127900001"/>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DAD8E907-73EE-4088-9250-B2AAB1D4C588}"/>
              </a:ext>
            </a:extLst>
          </p:cNvPr>
          <p:cNvSpPr>
            <a:spLocks noGrp="1"/>
          </p:cNvSpPr>
          <p:nvPr>
            <p:ph type="title"/>
          </p:nvPr>
        </p:nvSpPr>
        <p:spPr/>
        <p:txBody>
          <a:bodyPr/>
          <a:lstStyle/>
          <a:p>
            <a:r>
              <a:rPr lang="en-US"/>
              <a:t>SVARBU</a:t>
            </a:r>
            <a:endParaRPr lang="lt-LT" dirty="0"/>
          </a:p>
        </p:txBody>
      </p:sp>
      <p:sp>
        <p:nvSpPr>
          <p:cNvPr id="3" name="Turinio vietos rezervavimo ženklas 2">
            <a:extLst>
              <a:ext uri="{FF2B5EF4-FFF2-40B4-BE49-F238E27FC236}">
                <a16:creationId xmlns:a16="http://schemas.microsoft.com/office/drawing/2014/main" id="{8B16EE86-DCEA-49E4-B757-53A5576C5039}"/>
              </a:ext>
            </a:extLst>
          </p:cNvPr>
          <p:cNvSpPr>
            <a:spLocks noGrp="1"/>
          </p:cNvSpPr>
          <p:nvPr>
            <p:ph idx="1"/>
          </p:nvPr>
        </p:nvSpPr>
        <p:spPr>
          <a:xfrm>
            <a:off x="1103312" y="2052918"/>
            <a:ext cx="8946541" cy="1909482"/>
          </a:xfrm>
        </p:spPr>
        <p:txBody>
          <a:bodyPr>
            <a:noAutofit/>
          </a:bodyPr>
          <a:lstStyle/>
          <a:p>
            <a:r>
              <a:rPr lang="lt-LT" sz="2400" dirty="0">
                <a:solidFill>
                  <a:schemeClr val="bg1"/>
                </a:solidFill>
              </a:rPr>
              <a:t>Yra </a:t>
            </a:r>
            <a:r>
              <a:rPr lang="lt-LT" sz="2400" dirty="0">
                <a:solidFill>
                  <a:srgbClr val="FF0000"/>
                </a:solidFill>
              </a:rPr>
              <a:t>svarbu</a:t>
            </a:r>
            <a:r>
              <a:rPr lang="lt-LT" sz="2400" dirty="0">
                <a:solidFill>
                  <a:schemeClr val="bg1"/>
                </a:solidFill>
              </a:rPr>
              <a:t> naudotis nuo virusų saugančiomis programomis bei laiku jas atnaujinti. </a:t>
            </a:r>
            <a:endParaRPr lang="en-US" sz="2400" dirty="0">
              <a:solidFill>
                <a:schemeClr val="bg1"/>
              </a:solidFill>
            </a:endParaRPr>
          </a:p>
          <a:p>
            <a:r>
              <a:rPr lang="lt-LT" sz="2400" dirty="0">
                <a:solidFill>
                  <a:srgbClr val="FF0000"/>
                </a:solidFill>
              </a:rPr>
              <a:t>Patikrink </a:t>
            </a:r>
            <a:r>
              <a:rPr lang="lt-LT" sz="2400" dirty="0">
                <a:solidFill>
                  <a:schemeClr val="bg1"/>
                </a:solidFill>
              </a:rPr>
              <a:t>visus failus, kuriuos gauni internetu, net jei juos atsiunčia Tavo draugai. </a:t>
            </a:r>
            <a:endParaRPr lang="en-US" sz="2400" dirty="0">
              <a:solidFill>
                <a:schemeClr val="bg1"/>
              </a:solidFill>
            </a:endParaRPr>
          </a:p>
          <a:p>
            <a:r>
              <a:rPr lang="lt-LT" sz="2400" dirty="0">
                <a:solidFill>
                  <a:srgbClr val="FF0000"/>
                </a:solidFill>
              </a:rPr>
              <a:t>Niekuomet</a:t>
            </a:r>
            <a:r>
              <a:rPr lang="lt-LT" sz="2400" dirty="0">
                <a:solidFill>
                  <a:schemeClr val="bg1"/>
                </a:solidFill>
              </a:rPr>
              <a:t>, net ir patikrinęs, </a:t>
            </a:r>
            <a:r>
              <a:rPr lang="lt-LT" sz="2400" dirty="0">
                <a:solidFill>
                  <a:srgbClr val="FF0000"/>
                </a:solidFill>
              </a:rPr>
              <a:t>neatidarinėk</a:t>
            </a:r>
            <a:r>
              <a:rPr lang="lt-LT" sz="2400" dirty="0">
                <a:solidFill>
                  <a:schemeClr val="bg1"/>
                </a:solidFill>
              </a:rPr>
              <a:t> failų, kuriuos atsiuntė nepažįstami žmonės.</a:t>
            </a:r>
          </a:p>
        </p:txBody>
      </p:sp>
    </p:spTree>
    <p:extLst>
      <p:ext uri="{BB962C8B-B14F-4D97-AF65-F5344CB8AC3E}">
        <p14:creationId xmlns:p14="http://schemas.microsoft.com/office/powerpoint/2010/main" val="11638734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A12B1F3A-23E9-4C21-85EE-95F7D62894C7}"/>
              </a:ext>
            </a:extLst>
          </p:cNvPr>
          <p:cNvSpPr>
            <a:spLocks noGrp="1"/>
          </p:cNvSpPr>
          <p:nvPr>
            <p:ph type="title"/>
          </p:nvPr>
        </p:nvSpPr>
        <p:spPr/>
        <p:txBody>
          <a:bodyPr/>
          <a:lstStyle/>
          <a:p>
            <a:r>
              <a:rPr lang="en-US" dirty="0"/>
              <a:t>TAISYKLIŲ LAIKYMASIS</a:t>
            </a:r>
            <a:endParaRPr lang="lt-LT" dirty="0"/>
          </a:p>
        </p:txBody>
      </p:sp>
      <p:sp>
        <p:nvSpPr>
          <p:cNvPr id="3" name="Turinio vietos rezervavimo ženklas 2">
            <a:extLst>
              <a:ext uri="{FF2B5EF4-FFF2-40B4-BE49-F238E27FC236}">
                <a16:creationId xmlns:a16="http://schemas.microsoft.com/office/drawing/2014/main" id="{60E7F2D9-8BFF-4252-9FC4-9F54E5C425EF}"/>
              </a:ext>
            </a:extLst>
          </p:cNvPr>
          <p:cNvSpPr>
            <a:spLocks noGrp="1"/>
          </p:cNvSpPr>
          <p:nvPr>
            <p:ph idx="1"/>
          </p:nvPr>
        </p:nvSpPr>
        <p:spPr/>
        <p:txBody>
          <a:bodyPr/>
          <a:lstStyle/>
          <a:p>
            <a:r>
              <a:rPr lang="lt-LT" dirty="0"/>
              <a:t>Saugumas internete </a:t>
            </a:r>
            <a:r>
              <a:rPr lang="en-US" dirty="0"/>
              <a:t>– tai </a:t>
            </a:r>
            <a:r>
              <a:rPr lang="en-US" dirty="0" err="1">
                <a:solidFill>
                  <a:srgbClr val="FF0000"/>
                </a:solidFill>
              </a:rPr>
              <a:t>taisyklių</a:t>
            </a:r>
            <a:r>
              <a:rPr lang="en-US" dirty="0">
                <a:solidFill>
                  <a:srgbClr val="FF0000"/>
                </a:solidFill>
              </a:rPr>
              <a:t> </a:t>
            </a:r>
            <a:r>
              <a:rPr lang="en-US" dirty="0" err="1">
                <a:solidFill>
                  <a:srgbClr val="FF0000"/>
                </a:solidFill>
              </a:rPr>
              <a:t>laikymasis</a:t>
            </a:r>
            <a:r>
              <a:rPr lang="en-US" dirty="0"/>
              <a:t>.</a:t>
            </a:r>
            <a:r>
              <a:rPr lang="lt-LT" dirty="0"/>
              <a:t> </a:t>
            </a:r>
            <a:r>
              <a:rPr lang="en-US" dirty="0"/>
              <a:t>L</a:t>
            </a:r>
            <a:r>
              <a:rPr lang="lt-LT" dirty="0"/>
              <a:t>aikantis</a:t>
            </a:r>
            <a:r>
              <a:rPr lang="en-US" dirty="0"/>
              <a:t> </a:t>
            </a:r>
            <a:r>
              <a:rPr lang="en-US" dirty="0" err="1"/>
              <a:t>taisyklių</a:t>
            </a:r>
            <a:r>
              <a:rPr lang="lt-LT" dirty="0"/>
              <a:t> gali apsaugoti savo kompiuterį nuo virusų bei kitų kenkėjiškų dalykų. Nesaugus kompiuteris nefunkcionuoja bei neveikia taip kaip ankščiau, nes būna užkrėstas virusais. Jei taip nutinka reikia pasinaudoti antivirusine programa.</a:t>
            </a:r>
          </a:p>
          <a:p>
            <a:r>
              <a:rPr lang="lt-LT" dirty="0"/>
              <a:t>Nesuprantamas pranešimas tai </a:t>
            </a:r>
            <a:r>
              <a:rPr lang="en-US" dirty="0"/>
              <a:t> -  </a:t>
            </a:r>
            <a:r>
              <a:rPr lang="en-US" dirty="0" err="1"/>
              <a:t>veiksmas</a:t>
            </a:r>
            <a:r>
              <a:rPr lang="en-US" dirty="0"/>
              <a:t>, </a:t>
            </a:r>
            <a:r>
              <a:rPr lang="lt-LT" dirty="0"/>
              <a:t>kuris </a:t>
            </a:r>
            <a:r>
              <a:rPr lang="lt-LT" dirty="0">
                <a:solidFill>
                  <a:srgbClr val="FF0000"/>
                </a:solidFill>
              </a:rPr>
              <a:t>užkr</a:t>
            </a:r>
            <a:r>
              <a:rPr lang="en-US" dirty="0">
                <a:solidFill>
                  <a:srgbClr val="FF0000"/>
                </a:solidFill>
              </a:rPr>
              <a:t>e</a:t>
            </a:r>
            <a:r>
              <a:rPr lang="lt-LT" dirty="0">
                <a:solidFill>
                  <a:srgbClr val="FF0000"/>
                </a:solidFill>
              </a:rPr>
              <a:t>čia </a:t>
            </a:r>
            <a:r>
              <a:rPr lang="lt-LT" dirty="0"/>
              <a:t>tavo kompiuterį įvairiomis </a:t>
            </a:r>
            <a:r>
              <a:rPr lang="lt-LT" dirty="0">
                <a:solidFill>
                  <a:srgbClr val="FF0000"/>
                </a:solidFill>
              </a:rPr>
              <a:t>kenkėjiškomis</a:t>
            </a:r>
            <a:r>
              <a:rPr lang="lt-LT" dirty="0"/>
              <a:t> programomis </a:t>
            </a:r>
            <a:r>
              <a:rPr lang="en-US" dirty="0"/>
              <a:t>,</a:t>
            </a:r>
            <a:r>
              <a:rPr lang="lt-LT" dirty="0"/>
              <a:t>kurios gali negrįžtamai pakeisti tavo kompiuterį.</a:t>
            </a:r>
          </a:p>
          <a:p>
            <a:r>
              <a:rPr lang="lt-LT" dirty="0"/>
              <a:t>Ugniasienė tai programa tavo kompiuteryje</a:t>
            </a:r>
            <a:r>
              <a:rPr lang="en-US" dirty="0"/>
              <a:t>,</a:t>
            </a:r>
            <a:r>
              <a:rPr lang="lt-LT" dirty="0"/>
              <a:t> kuri gali peržiūrėti programą neužkrėčiant kompiuterio </a:t>
            </a:r>
            <a:r>
              <a:rPr lang="en-US" dirty="0"/>
              <a:t>.</a:t>
            </a:r>
            <a:r>
              <a:rPr lang="lt-LT" dirty="0"/>
              <a:t> </a:t>
            </a:r>
            <a:r>
              <a:rPr lang="en-US" dirty="0">
                <a:solidFill>
                  <a:srgbClr val="FF0000"/>
                </a:solidFill>
              </a:rPr>
              <a:t>S</a:t>
            </a:r>
            <a:r>
              <a:rPr lang="lt-LT" dirty="0">
                <a:solidFill>
                  <a:srgbClr val="FF0000"/>
                </a:solidFill>
              </a:rPr>
              <a:t>augo </a:t>
            </a:r>
            <a:r>
              <a:rPr lang="lt-LT" dirty="0"/>
              <a:t>tavo kompiuteryje esančią informaciją nuo patekimo į internetą.</a:t>
            </a:r>
          </a:p>
          <a:p>
            <a:endParaRPr lang="lt-LT" dirty="0"/>
          </a:p>
        </p:txBody>
      </p:sp>
    </p:spTree>
    <p:extLst>
      <p:ext uri="{BB962C8B-B14F-4D97-AF65-F5344CB8AC3E}">
        <p14:creationId xmlns:p14="http://schemas.microsoft.com/office/powerpoint/2010/main" val="387621773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29F482D-D0E5-4320-8FA3-EF325A5B94CB}"/>
              </a:ext>
            </a:extLst>
          </p:cNvPr>
          <p:cNvSpPr>
            <a:spLocks noGrp="1"/>
          </p:cNvSpPr>
          <p:nvPr>
            <p:ph type="title"/>
          </p:nvPr>
        </p:nvSpPr>
        <p:spPr/>
        <p:txBody>
          <a:bodyPr/>
          <a:lstStyle/>
          <a:p>
            <a:r>
              <a:rPr lang="en-US" dirty="0"/>
              <a:t>GRĖSMĖS</a:t>
            </a:r>
            <a:endParaRPr lang="lt-LT" dirty="0"/>
          </a:p>
        </p:txBody>
      </p:sp>
      <p:sp>
        <p:nvSpPr>
          <p:cNvPr id="3" name="Turinio vietos rezervavimo ženklas 2">
            <a:extLst>
              <a:ext uri="{FF2B5EF4-FFF2-40B4-BE49-F238E27FC236}">
                <a16:creationId xmlns:a16="http://schemas.microsoft.com/office/drawing/2014/main" id="{D5E730CE-987B-4924-8343-76C8547965BF}"/>
              </a:ext>
            </a:extLst>
          </p:cNvPr>
          <p:cNvSpPr>
            <a:spLocks noGrp="1"/>
          </p:cNvSpPr>
          <p:nvPr>
            <p:ph idx="1"/>
          </p:nvPr>
        </p:nvSpPr>
        <p:spPr/>
        <p:txBody>
          <a:bodyPr>
            <a:normAutofit lnSpcReduction="10000"/>
          </a:bodyPr>
          <a:lstStyle/>
          <a:p>
            <a:r>
              <a:rPr lang="lt-LT" dirty="0"/>
              <a:t>Viena iš didžiausių grėsmių </a:t>
            </a:r>
            <a:r>
              <a:rPr lang="lt-LT" dirty="0">
                <a:solidFill>
                  <a:srgbClr val="FF0000"/>
                </a:solidFill>
              </a:rPr>
              <a:t>tyko</a:t>
            </a:r>
            <a:r>
              <a:rPr lang="lt-LT" dirty="0"/>
              <a:t>, kai vaikai bendrauja internete su </a:t>
            </a:r>
            <a:r>
              <a:rPr lang="lt-LT" dirty="0">
                <a:solidFill>
                  <a:srgbClr val="FF0000"/>
                </a:solidFill>
              </a:rPr>
              <a:t>nepažįstamais žmonėmis</a:t>
            </a:r>
            <a:r>
              <a:rPr lang="lt-LT" dirty="0"/>
              <a:t>, todėl labai svarbu būti itin budriems, nes atsitinka, jog kito ekrano pusėje gali sėdėti ne tas žmogus, kuriuo jis prisistato. Tai gali būti ne vaiko bendraamžis, o suaugęs asmuo, siekiantis vaikui pirmiausia </a:t>
            </a:r>
            <a:r>
              <a:rPr lang="lt-LT" dirty="0">
                <a:solidFill>
                  <a:srgbClr val="FF0000"/>
                </a:solidFill>
              </a:rPr>
              <a:t>įteigti</a:t>
            </a:r>
            <a:r>
              <a:rPr lang="lt-LT" dirty="0"/>
              <a:t>, kad jis yra jo tikras draugas, o vėliau priekabiauti ir tenkinti savo iškreiptas fantazijas. Norėdamas vaikui įrodyti, kad jis tikrai yra jo bendraamžis, jis gali kaip neva įrodymus siųsti visai svetimo vaiko nuotraukas. Vaikai </a:t>
            </a:r>
            <a:r>
              <a:rPr lang="lt-LT" dirty="0">
                <a:solidFill>
                  <a:srgbClr val="FF0000"/>
                </a:solidFill>
              </a:rPr>
              <a:t>neturėtų tikėti </a:t>
            </a:r>
            <a:r>
              <a:rPr lang="lt-LT" dirty="0"/>
              <a:t>tuo, ką jiems rašo ir ką jiems siunčia “internetiniai draugai”. Svarbu vaiką mokyti, jog būtų atsargus bendraudamas su internetiniais draugais, </a:t>
            </a:r>
            <a:r>
              <a:rPr lang="lt-LT" dirty="0">
                <a:solidFill>
                  <a:srgbClr val="FF0000"/>
                </a:solidFill>
              </a:rPr>
              <a:t>neiti į susitikimus </a:t>
            </a:r>
            <a:r>
              <a:rPr lang="lt-LT" dirty="0"/>
              <a:t>su jais, </a:t>
            </a:r>
            <a:r>
              <a:rPr lang="lt-LT" dirty="0">
                <a:solidFill>
                  <a:srgbClr val="FF0000"/>
                </a:solidFill>
              </a:rPr>
              <a:t>nesidalinti</a:t>
            </a:r>
            <a:r>
              <a:rPr lang="lt-LT" dirty="0"/>
              <a:t> privačia informacija. Tėvai turėtų žinoti, jog svarbu yra pažinti ne tik realius vaiko draugus, bet ir tuos, kurių mes niekada nematome, tačiau jie praleidžia daug laiko su mūsų vaikais virtualiu </a:t>
            </a:r>
            <a:r>
              <a:rPr lang="lt-LT" dirty="0" err="1"/>
              <a:t>budu</a:t>
            </a:r>
            <a:r>
              <a:rPr lang="lt-LT" dirty="0"/>
              <a:t>.</a:t>
            </a:r>
          </a:p>
        </p:txBody>
      </p:sp>
    </p:spTree>
    <p:extLst>
      <p:ext uri="{BB962C8B-B14F-4D97-AF65-F5344CB8AC3E}">
        <p14:creationId xmlns:p14="http://schemas.microsoft.com/office/powerpoint/2010/main" val="313598743"/>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6CA3B87F-620B-4010-847F-44C423187C5C}"/>
              </a:ext>
            </a:extLst>
          </p:cNvPr>
          <p:cNvSpPr>
            <a:spLocks noGrp="1"/>
          </p:cNvSpPr>
          <p:nvPr>
            <p:ph type="title"/>
          </p:nvPr>
        </p:nvSpPr>
        <p:spPr/>
        <p:txBody>
          <a:bodyPr/>
          <a:lstStyle/>
          <a:p>
            <a:r>
              <a:rPr lang="en-US" dirty="0"/>
              <a:t>PATARIMAI</a:t>
            </a:r>
            <a:endParaRPr lang="lt-LT" dirty="0"/>
          </a:p>
        </p:txBody>
      </p:sp>
      <p:sp>
        <p:nvSpPr>
          <p:cNvPr id="3" name="Turinio vietos rezervavimo ženklas 2">
            <a:extLst>
              <a:ext uri="{FF2B5EF4-FFF2-40B4-BE49-F238E27FC236}">
                <a16:creationId xmlns:a16="http://schemas.microsoft.com/office/drawing/2014/main" id="{7CAD663A-78E1-4682-8668-B619193AA355}"/>
              </a:ext>
            </a:extLst>
          </p:cNvPr>
          <p:cNvSpPr>
            <a:spLocks noGrp="1"/>
          </p:cNvSpPr>
          <p:nvPr>
            <p:ph idx="1"/>
          </p:nvPr>
        </p:nvSpPr>
        <p:spPr>
          <a:xfrm>
            <a:off x="1103312" y="2052918"/>
            <a:ext cx="8946541" cy="2784125"/>
          </a:xfrm>
        </p:spPr>
        <p:txBody>
          <a:bodyPr>
            <a:normAutofit fontScale="92500" lnSpcReduction="20000"/>
          </a:bodyPr>
          <a:lstStyle/>
          <a:p>
            <a:r>
              <a:rPr lang="lt-LT" dirty="0"/>
              <a:t>Pirmiausia įsirašykite antivirusinę programą. Tada jeigu kompiuterio antivirusinė sistema nieko neranda praskenuokite įtartiną programą, kurią įsirašėte į kompiuterį.</a:t>
            </a:r>
          </a:p>
          <a:p>
            <a:r>
              <a:rPr lang="lt-LT" dirty="0"/>
              <a:t>Virusų kūrėjai gali matyti tavo kompiuterio kodus, asmeninę informaciją, slaptažodžius.</a:t>
            </a:r>
          </a:p>
          <a:p>
            <a:r>
              <a:rPr lang="lt-LT" dirty="0"/>
              <a:t>Virusai dažniausiai patenka į mūsų kompiuterį per programas, svetaines, kartais per susirašinėjimus ir elektroninius laiškus.</a:t>
            </a:r>
          </a:p>
          <a:p>
            <a:br>
              <a:rPr lang="lt-LT" dirty="0"/>
            </a:br>
            <a:endParaRPr lang="lt-LT" dirty="0"/>
          </a:p>
        </p:txBody>
      </p:sp>
    </p:spTree>
    <p:extLst>
      <p:ext uri="{BB962C8B-B14F-4D97-AF65-F5344CB8AC3E}">
        <p14:creationId xmlns:p14="http://schemas.microsoft.com/office/powerpoint/2010/main" val="34660564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A5E445C6-5A2C-4C1B-8D5A-F3D73F6CC539}"/>
              </a:ext>
            </a:extLst>
          </p:cNvPr>
          <p:cNvSpPr>
            <a:spLocks noGrp="1"/>
          </p:cNvSpPr>
          <p:nvPr>
            <p:ph type="title"/>
          </p:nvPr>
        </p:nvSpPr>
        <p:spPr/>
        <p:txBody>
          <a:bodyPr/>
          <a:lstStyle/>
          <a:p>
            <a:endParaRPr lang="lt-LT"/>
          </a:p>
        </p:txBody>
      </p:sp>
      <p:pic>
        <p:nvPicPr>
          <p:cNvPr id="13" name="Turinio vietos rezervavimo ženklas 12">
            <a:extLst>
              <a:ext uri="{FF2B5EF4-FFF2-40B4-BE49-F238E27FC236}">
                <a16:creationId xmlns:a16="http://schemas.microsoft.com/office/drawing/2014/main" id="{897900CF-D3A9-4AD1-876E-07A8B38C8B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4070" y="331304"/>
            <a:ext cx="9952382" cy="6347792"/>
          </a:xfrm>
        </p:spPr>
      </p:pic>
    </p:spTree>
    <p:extLst>
      <p:ext uri="{BB962C8B-B14F-4D97-AF65-F5344CB8AC3E}">
        <p14:creationId xmlns:p14="http://schemas.microsoft.com/office/powerpoint/2010/main" val="93527455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ų">
  <a:themeElements>
    <a:clrScheme name="Jonų">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Jonų">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Jonų">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0</TotalTime>
  <Words>743</Words>
  <Application>Microsoft Office PowerPoint</Application>
  <PresentationFormat>Widescreen</PresentationFormat>
  <Paragraphs>52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Century Gothic</vt:lpstr>
      <vt:lpstr>Georgia Pro</vt:lpstr>
      <vt:lpstr>Wingdings 3</vt:lpstr>
      <vt:lpstr>Jonų</vt:lpstr>
      <vt:lpstr>Kauno Martyno Mažvydo progimnazija Komanda “Mažvydukai” Mokytojos: Daiva Sperskaitienė Virginija Jasiunskienė Projektas “Sveikata visus metus 2022” Lapkričio mėn. Iššūkis  Drausti negalima leist (Kur dėti Kablelį???)   Saugus Internetas </vt:lpstr>
      <vt:lpstr>Ar viską žinome?</vt:lpstr>
      <vt:lpstr>KĄ SUŽINOSIME</vt:lpstr>
      <vt:lpstr>Saugus internetas</vt:lpstr>
      <vt:lpstr>SVARBU</vt:lpstr>
      <vt:lpstr>TAISYKLIŲ LAIKYMASIS</vt:lpstr>
      <vt:lpstr>GRĖSMĖS</vt:lpstr>
      <vt:lpstr>PATARIMAI</vt:lpstr>
      <vt:lpstr>PowerPoint Presentation</vt:lpstr>
      <vt:lpstr>ESMĖ</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Drausti Negalima Leisti”</dc:title>
  <dc:creator>20201221s</dc:creator>
  <cp:lastModifiedBy>Tadas Sp</cp:lastModifiedBy>
  <cp:revision>31</cp:revision>
  <dcterms:created xsi:type="dcterms:W3CDTF">2022-11-15T13:33:48Z</dcterms:created>
  <dcterms:modified xsi:type="dcterms:W3CDTF">2022-11-22T23:11:29Z</dcterms:modified>
</cp:coreProperties>
</file>