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15" name="Suapvalintas stačiakamp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uapvalintas stačiakamp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Antraštė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lt-LT" smtClean="0"/>
              <a:t>Spustelėję redag. ruoš. pavad. stilių</a:t>
            </a:r>
            <a:endParaRPr kumimoji="0" lang="en-US"/>
          </a:p>
        </p:txBody>
      </p:sp>
      <p:sp>
        <p:nvSpPr>
          <p:cNvPr id="20" name="Antrinis pavadinima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lt-LT" smtClean="0"/>
              <a:t>Spustelėję redag. ruoš. paantrš. stilių</a:t>
            </a:r>
            <a:endParaRPr kumimoji="0" lang="en-US"/>
          </a:p>
        </p:txBody>
      </p:sp>
      <p:sp>
        <p:nvSpPr>
          <p:cNvPr id="19" name="Datos vietos rezervavimo ženklas 18"/>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11" name="Skaidrės numerio vietos rezervavimo ženklas 10"/>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502920" y="530352"/>
            <a:ext cx="8183880" cy="4187952"/>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533404"/>
            <a:ext cx="1981200" cy="5257799"/>
          </a:xfrm>
        </p:spPr>
        <p:txBody>
          <a:bodyPr vert="eaVert"/>
          <a:lstStyle>
            <a:extLst/>
          </a:lstStyle>
          <a:p>
            <a:r>
              <a:rPr kumimoji="0" lang="lt-LT" smtClean="0"/>
              <a:t>Spustelėję redag. ruoš. pavad. stilių</a:t>
            </a:r>
            <a:endParaRPr kumimoji="0" lang="en-US"/>
          </a:p>
        </p:txBody>
      </p:sp>
      <p:sp>
        <p:nvSpPr>
          <p:cNvPr id="3" name="Vertikalaus teksto vietos rezervavimo ženklas 2"/>
          <p:cNvSpPr>
            <a:spLocks noGrp="1"/>
          </p:cNvSpPr>
          <p:nvPr>
            <p:ph type="body" orient="vert" idx="1"/>
          </p:nvPr>
        </p:nvSpPr>
        <p:spPr>
          <a:xfrm>
            <a:off x="533400" y="533402"/>
            <a:ext cx="5943600" cy="5257801"/>
          </a:xfrm>
        </p:spPr>
        <p:txBody>
          <a:bodyPr vert="eaVert"/>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idx="1"/>
          </p:nvPr>
        </p:nvSpPr>
        <p:spPr>
          <a:xfrm>
            <a:off x="502920" y="530352"/>
            <a:ext cx="8183880" cy="4187952"/>
          </a:xfrm>
        </p:spPr>
        <p:txBody>
          <a:bodyPr/>
          <a:lstStyle>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14" name="Suapvalintas stačiakamp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Suapvalintas stačiakamp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lt-LT" smtClean="0"/>
              <a:t>Spustelėję redag. ruoš. teksto stilių</a:t>
            </a:r>
          </a:p>
        </p:txBody>
      </p:sp>
      <p:sp>
        <p:nvSpPr>
          <p:cNvPr id="4" name="Datos vietos rezervavimo ženklas 3"/>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5" name="Poraštės vietos rezervavimo ženklas 4"/>
          <p:cNvSpPr>
            <a:spLocks noGrp="1"/>
          </p:cNvSpPr>
          <p:nvPr>
            <p:ph type="ftr" sz="quarter" idx="11"/>
          </p:nvPr>
        </p:nvSpPr>
        <p:spPr/>
        <p:txBody>
          <a:bodyPr/>
          <a:lstStyle>
            <a:extLst/>
          </a:lstStyle>
          <a:p>
            <a:endParaRPr lang="lt-LT"/>
          </a:p>
        </p:txBody>
      </p:sp>
      <p:sp>
        <p:nvSpPr>
          <p:cNvPr id="6" name="Skaidrės numerio vietos rezervavimo ženklas 5"/>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Turinio vietos rezervavimo ženklas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502920" y="4983480"/>
            <a:ext cx="8183880" cy="1051560"/>
          </a:xfrm>
        </p:spPr>
        <p:txBody>
          <a:bodyPr anchor="b"/>
          <a:lstStyle>
            <a:lvl1pPr>
              <a:defRPr b="1"/>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4" name="Teksto vietos rezervavimo ženklas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lt-LT" smtClean="0"/>
              <a:t>Spustelėję redag. ruoš. teksto stilių</a:t>
            </a:r>
          </a:p>
        </p:txBody>
      </p:sp>
      <p:sp>
        <p:nvSpPr>
          <p:cNvPr id="5" name="Turinio vietos rezervavimo ženklas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8" name="Poraštės vietos rezervavimo ženklas 7"/>
          <p:cNvSpPr>
            <a:spLocks noGrp="1"/>
          </p:cNvSpPr>
          <p:nvPr>
            <p:ph type="ftr" sz="quarter" idx="11"/>
          </p:nvPr>
        </p:nvSpPr>
        <p:spPr/>
        <p:txBody>
          <a:bodyPr/>
          <a:lstStyle>
            <a:extLst/>
          </a:lstStyle>
          <a:p>
            <a:endParaRPr lang="lt-LT"/>
          </a:p>
        </p:txBody>
      </p:sp>
      <p:sp>
        <p:nvSpPr>
          <p:cNvPr id="9" name="Skaidrės numerio vietos rezervavimo ženklas 8"/>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extLst/>
          </a:lstStyle>
          <a:p>
            <a:r>
              <a:rPr kumimoji="0" lang="lt-LT" smtClean="0"/>
              <a:t>Spustelėję redag. ruoš. pavad. stilių</a:t>
            </a:r>
            <a:endParaRPr kumimoji="0" lang="en-US"/>
          </a:p>
        </p:txBody>
      </p:sp>
      <p:sp>
        <p:nvSpPr>
          <p:cNvPr id="3" name="Datos vietos rezervavimo ženklas 2"/>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4" name="Poraštės vietos rezervavimo ženklas 3"/>
          <p:cNvSpPr>
            <a:spLocks noGrp="1"/>
          </p:cNvSpPr>
          <p:nvPr>
            <p:ph type="ftr" sz="quarter" idx="11"/>
          </p:nvPr>
        </p:nvSpPr>
        <p:spPr/>
        <p:txBody>
          <a:bodyPr/>
          <a:lstStyle>
            <a:extLst/>
          </a:lstStyle>
          <a:p>
            <a:endParaRPr lang="lt-LT"/>
          </a:p>
        </p:txBody>
      </p:sp>
      <p:sp>
        <p:nvSpPr>
          <p:cNvPr id="5" name="Skaidrės numerio vietos rezervavimo ženklas 4"/>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7" name="Suapvalintas stačiakamp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os vietos rezervavimo ženklas 1"/>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3" name="Poraštės vietos rezervavimo ženklas 2"/>
          <p:cNvSpPr>
            <a:spLocks noGrp="1"/>
          </p:cNvSpPr>
          <p:nvPr>
            <p:ph type="ftr" sz="quarter" idx="11"/>
          </p:nvPr>
        </p:nvSpPr>
        <p:spPr/>
        <p:txBody>
          <a:bodyPr/>
          <a:lstStyle>
            <a:extLst/>
          </a:lstStyle>
          <a:p>
            <a:endParaRPr lang="lt-LT"/>
          </a:p>
        </p:txBody>
      </p:sp>
      <p:sp>
        <p:nvSpPr>
          <p:cNvPr id="4" name="Skaidrės numerio vietos rezervavimo ženklas 3"/>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lt-LT" smtClean="0"/>
              <a:t>Spustelėję redag. ruoš. pavad. stilių</a:t>
            </a:r>
            <a:endParaRPr kumimoji="0" lang="en-US"/>
          </a:p>
        </p:txBody>
      </p:sp>
      <p:sp>
        <p:nvSpPr>
          <p:cNvPr id="3" name="Teksto vietos rezervavimo ženklas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BF294583-5A24-4A00-8A0C-6F502E517C1F}"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5" name="Suapvalintas stačiakamp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Kvadratas su vienu užapvalintu kampu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Antraštė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lt-LT" smtClean="0"/>
              <a:t>Spustelėję redag. ruoš. pavad. stilių</a:t>
            </a:r>
            <a:endParaRPr kumimoji="0" lang="en-US"/>
          </a:p>
        </p:txBody>
      </p:sp>
      <p:sp>
        <p:nvSpPr>
          <p:cNvPr id="4" name="Teksto vietos rezervavimo ženklas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extLst/>
          </a:lstStyle>
          <a:p>
            <a:fld id="{CD499814-12DB-4BEC-9349-1787FD35CFFC}" type="datetimeFigureOut">
              <a:rPr lang="lt-LT" smtClean="0"/>
              <a:t>2022-12-05</a:t>
            </a:fld>
            <a:endParaRPr lang="lt-LT"/>
          </a:p>
        </p:txBody>
      </p:sp>
      <p:sp>
        <p:nvSpPr>
          <p:cNvPr id="6" name="Poraštės vietos rezervavimo ženklas 5"/>
          <p:cNvSpPr>
            <a:spLocks noGrp="1"/>
          </p:cNvSpPr>
          <p:nvPr>
            <p:ph type="ftr" sz="quarter" idx="11"/>
          </p:nvPr>
        </p:nvSpPr>
        <p:spPr/>
        <p:txBody>
          <a:bodyPr/>
          <a:lstStyle>
            <a:extLst/>
          </a:lstStyle>
          <a:p>
            <a:endParaRPr lang="lt-LT"/>
          </a:p>
        </p:txBody>
      </p:sp>
      <p:sp>
        <p:nvSpPr>
          <p:cNvPr id="7" name="Skaidrės numerio vietos rezervavimo ženklas 6"/>
          <p:cNvSpPr>
            <a:spLocks noGrp="1"/>
          </p:cNvSpPr>
          <p:nvPr>
            <p:ph type="sldNum" sz="quarter" idx="12"/>
          </p:nvPr>
        </p:nvSpPr>
        <p:spPr/>
        <p:txBody>
          <a:bodyPr/>
          <a:lstStyle>
            <a:extLst/>
          </a:lstStyle>
          <a:p>
            <a:fld id="{BF294583-5A24-4A00-8A0C-6F502E517C1F}" type="slidenum">
              <a:rPr lang="lt-LT" smtClean="0"/>
              <a:t>‹#›</a:t>
            </a:fld>
            <a:endParaRPr lang="lt-LT"/>
          </a:p>
        </p:txBody>
      </p:sp>
      <p:sp>
        <p:nvSpPr>
          <p:cNvPr id="3" name="Paveikslėlio vietos rezervavimo ženklas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lt-LT" smtClean="0"/>
              <a:t>Spustelėkite piktogr. norėdami įtraukti pav.</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Suapvalintas stačiakamp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uapvalintas stačiakamp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Pavadinimo vietos rezervavimo ženkla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lt-LT" smtClean="0"/>
              <a:t>Spustelėję redag. ruoš. pavad. stilių</a:t>
            </a:r>
            <a:endParaRPr kumimoji="0" lang="en-US"/>
          </a:p>
        </p:txBody>
      </p:sp>
      <p:sp>
        <p:nvSpPr>
          <p:cNvPr id="4" name="Teksto vietos rezervavimo ženklas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25" name="Datos vietos rezervavimo ženklas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D499814-12DB-4BEC-9349-1787FD35CFFC}" type="datetimeFigureOut">
              <a:rPr lang="lt-LT" smtClean="0"/>
              <a:t>2022-12-05</a:t>
            </a:fld>
            <a:endParaRPr lang="lt-LT"/>
          </a:p>
        </p:txBody>
      </p:sp>
      <p:sp>
        <p:nvSpPr>
          <p:cNvPr id="18" name="Poraštės vietos rezervavimo ženklas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lt-LT"/>
          </a:p>
        </p:txBody>
      </p:sp>
      <p:sp>
        <p:nvSpPr>
          <p:cNvPr id="5" name="Skaidrės numerio vietos rezervavimo ženklas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F294583-5A24-4A00-8A0C-6F502E517C1F}"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 Drausti negalima leisti“ ( kur dėti kablelį ?) – saugus internetas</a:t>
            </a:r>
            <a:endParaRPr lang="lt-LT" dirty="0"/>
          </a:p>
        </p:txBody>
      </p:sp>
      <p:sp>
        <p:nvSpPr>
          <p:cNvPr id="3" name="Antrinis pavadinimas 2"/>
          <p:cNvSpPr>
            <a:spLocks noGrp="1"/>
          </p:cNvSpPr>
          <p:nvPr>
            <p:ph type="subTitle" idx="1"/>
          </p:nvPr>
        </p:nvSpPr>
        <p:spPr/>
        <p:txBody>
          <a:bodyPr/>
          <a:lstStyle/>
          <a:p>
            <a:r>
              <a:rPr lang="lt-LT" dirty="0" smtClean="0">
                <a:latin typeface="Times New Roman" panose="02020603050405020304" pitchFamily="18" charset="0"/>
                <a:cs typeface="Times New Roman" panose="02020603050405020304" pitchFamily="18" charset="0"/>
              </a:rPr>
              <a:t>Akmenės rajono Ventos gimnazijos ikimokyklinio ugdymo skyrius „Berželis“</a:t>
            </a:r>
            <a:endParaRPr lang="lt-LT" dirty="0"/>
          </a:p>
        </p:txBody>
      </p:sp>
    </p:spTree>
    <p:extLst>
      <p:ext uri="{BB962C8B-B14F-4D97-AF65-F5344CB8AC3E}">
        <p14:creationId xmlns:p14="http://schemas.microsoft.com/office/powerpoint/2010/main" val="29769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346050"/>
          </a:xfrm>
        </p:spPr>
        <p:txBody>
          <a:bodyPr>
            <a:normAutofit fontScale="90000"/>
          </a:bodyPr>
          <a:lstStyle/>
          <a:p>
            <a:endParaRPr lang="lt-LT" dirty="0"/>
          </a:p>
        </p:txBody>
      </p:sp>
      <p:sp>
        <p:nvSpPr>
          <p:cNvPr id="3" name="Turinio vietos rezervavimo ženklas 2"/>
          <p:cNvSpPr>
            <a:spLocks noGrp="1"/>
          </p:cNvSpPr>
          <p:nvPr>
            <p:ph idx="1"/>
          </p:nvPr>
        </p:nvSpPr>
        <p:spPr>
          <a:xfrm>
            <a:off x="457200" y="836712"/>
            <a:ext cx="8229600" cy="5289451"/>
          </a:xfrm>
        </p:spPr>
        <p:txBody>
          <a:bodyPr>
            <a:noAutofit/>
          </a:bodyPr>
          <a:lstStyle/>
          <a:p>
            <a:r>
              <a:rPr lang="lt-LT" sz="1400" dirty="0" smtClean="0">
                <a:latin typeface="Times New Roman" panose="02020603050405020304" pitchFamily="18" charset="0"/>
                <a:cs typeface="Times New Roman" panose="02020603050405020304" pitchFamily="18" charset="0"/>
              </a:rPr>
              <a:t>Lapkričio </a:t>
            </a:r>
            <a:r>
              <a:rPr lang="lt-LT" sz="1400" dirty="0">
                <a:latin typeface="Times New Roman" panose="02020603050405020304" pitchFamily="18" charset="0"/>
                <a:cs typeface="Times New Roman" panose="02020603050405020304" pitchFamily="18" charset="0"/>
              </a:rPr>
              <a:t>mėnesį </a:t>
            </a:r>
            <a:r>
              <a:rPr lang="lt-LT" sz="1400" dirty="0" smtClean="0">
                <a:latin typeface="Times New Roman" panose="02020603050405020304" pitchFamily="18" charset="0"/>
                <a:cs typeface="Times New Roman" panose="02020603050405020304" pitchFamily="18" charset="0"/>
              </a:rPr>
              <a:t> priėmėme </a:t>
            </a:r>
            <a:r>
              <a:rPr lang="lt-LT" sz="1400" dirty="0">
                <a:latin typeface="Times New Roman" panose="02020603050405020304" pitchFamily="18" charset="0"/>
                <a:cs typeface="Times New Roman" panose="02020603050405020304" pitchFamily="18" charset="0"/>
              </a:rPr>
              <a:t>iššūkį ,, Drausti negalima leisti“ ( kur dėti kablelį ?) – saugus internetas.                                               Grupės vaikai dar tik 2-3 metų, tai ir </a:t>
            </a:r>
            <a:r>
              <a:rPr lang="lt-LT" sz="1400" dirty="0" err="1">
                <a:latin typeface="Times New Roman" panose="02020603050405020304" pitchFamily="18" charset="0"/>
                <a:cs typeface="Times New Roman" panose="02020603050405020304" pitchFamily="18" charset="0"/>
              </a:rPr>
              <a:t>sveikatinimo</a:t>
            </a:r>
            <a:r>
              <a:rPr lang="lt-LT" sz="1400" dirty="0">
                <a:latin typeface="Times New Roman" panose="02020603050405020304" pitchFamily="18" charset="0"/>
                <a:cs typeface="Times New Roman" panose="02020603050405020304" pitchFamily="18" charset="0"/>
              </a:rPr>
              <a:t> link einame mažais žingsneliais. Užsiėmimų ir kasdienės veiklos metu gilinamos žinios apie vaisių ir daržovių naudą, gaminami sveikuoliški kokteiliai. Lapkričio mėnesį vaikai dalyvavo degustacijoje ,, Gausi vaisių ir daržovių kraitelė“. Vaikams bandome įteigti, kas padeda jiems augti stipriems ir sveikiems. O kas kenkia?                     Šiuolaikiniai vaikai tikrai dažnai naudojasi informacinėmis technologijomis: tėvų išmaniaisiais telefonais, planšetėmis, kompiuteriais. Ir jiems visiškai neaišku ir nepriimtina, kad tai gali kenkti sveikatai. Sumanėme grupėje pasidaryti ,, kompiuterius“. Vaikams veikla patiko. Pasidarėme žaismingus kompiuterius, kuriuos vėliau vaikai naudoja žaidimuose. </a:t>
            </a:r>
            <a:r>
              <a:rPr lang="lt-LT" sz="1400" dirty="0" smtClean="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Saugaus interneto tema aktuali, mums buvo svarbi ir tėvelių nuomonė šiuo klausimu, todėl paruošėme apklausos anketą. Norime pasidalinti apibendrinta apklausos analize.                                          Apklausoje dalyvavo 13 respondentų.</a:t>
            </a:r>
          </a:p>
          <a:p>
            <a:r>
              <a:rPr lang="lt-LT" sz="1400" dirty="0">
                <a:latin typeface="Times New Roman" panose="02020603050405020304" pitchFamily="18" charset="0"/>
                <a:cs typeface="Times New Roman" panose="02020603050405020304" pitchFamily="18" charset="0"/>
              </a:rPr>
              <a:t>7,7 </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apklaustųjų siūlo drausti vaikams naudotis IT priemonėmis; 38,5 </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 mano, kad reikia leisti naudotis, o 53,8 </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nežino. Kasdien IT priemonėmis naudojasi 69,2 </a:t>
            </a:r>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vaikų, visiškai nesinaudoja 15,4</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vaikų. Kiek laiko per dieną vaikai praleidžia prie IT : mažiau nei valandą – 46,2 </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daugiau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valand</a:t>
            </a:r>
            <a:r>
              <a:rPr lang="lt-LT" sz="1400" dirty="0">
                <a:latin typeface="Times New Roman" panose="02020603050405020304" pitchFamily="18" charset="0"/>
                <a:cs typeface="Times New Roman" panose="02020603050405020304" pitchFamily="18" charset="0"/>
              </a:rPr>
              <a:t>ą – 30,8</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Laiko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neriboja</a:t>
            </a:r>
            <a:r>
              <a:rPr lang="en-US" sz="1400" dirty="0">
                <a:latin typeface="Times New Roman" panose="02020603050405020304" pitchFamily="18" charset="0"/>
                <a:cs typeface="Times New Roman" panose="02020603050405020304" pitchFamily="18" charset="0"/>
              </a:rPr>
              <a:t> 15,4%</a:t>
            </a:r>
            <a:r>
              <a:rPr lang="lt-LT" sz="1400" dirty="0">
                <a:latin typeface="Times New Roman" panose="02020603050405020304" pitchFamily="18" charset="0"/>
                <a:cs typeface="Times New Roman" panose="02020603050405020304" pitchFamily="18" charset="0"/>
              </a:rPr>
              <a:t> tėvų. Tėvai tariasi su vaikais dėl laiko trukmės ir 61,5</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respondentų pavyksta su vaiku susitarti. Dažniausiai tėvai IT naudoja kaip skatinimo priemonę        ( 23.1</a:t>
            </a:r>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tiek pat naudoja ir kaip poreikių tenkinimo priemonę. Tėvai pritaria, kad vaikams iki 3 metų IT priemonėmis reikia naudotis saikingai ( 61,5%), 7,7% teigia, kad būtina naudotis, o net 30,8</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siūlo visiškai nesinaudoti. Dauguma tėvų ( 69,2</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mano</a:t>
            </a:r>
            <a:r>
              <a:rPr lang="en-US" sz="1400" dirty="0">
                <a:latin typeface="Times New Roman" panose="02020603050405020304" pitchFamily="18" charset="0"/>
                <a:cs typeface="Times New Roman" panose="02020603050405020304" pitchFamily="18" charset="0"/>
              </a:rPr>
              <a:t>, jog</a:t>
            </a:r>
            <a:r>
              <a:rPr lang="lt-LT" sz="1400" dirty="0">
                <a:latin typeface="Times New Roman" panose="02020603050405020304" pitchFamily="18" charset="0"/>
                <a:cs typeface="Times New Roman" panose="02020603050405020304" pitchFamily="18" charset="0"/>
              </a:rPr>
              <a:t> ankstyvas ir pastovus IT naudojimas įvairiapusiškai kenkia vaiko sveikatai, 15,4</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mano</a:t>
            </a:r>
            <a:r>
              <a:rPr lang="lt-LT" sz="1400" dirty="0">
                <a:latin typeface="Times New Roman" panose="02020603050405020304" pitchFamily="18" charset="0"/>
                <a:cs typeface="Times New Roman" panose="02020603050405020304" pitchFamily="18" charset="0"/>
              </a:rPr>
              <a:t>, kad nekenkia, 15,4</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netur</a:t>
            </a:r>
            <a:r>
              <a:rPr lang="lt-LT" sz="1400" dirty="0">
                <a:latin typeface="Times New Roman" panose="02020603050405020304" pitchFamily="18" charset="0"/>
                <a:cs typeface="Times New Roman" panose="02020603050405020304" pitchFamily="18" charset="0"/>
              </a:rPr>
              <a:t>ė</a:t>
            </a:r>
            <a:r>
              <a:rPr lang="en-US" sz="1400" dirty="0">
                <a:latin typeface="Times New Roman" panose="02020603050405020304" pitchFamily="18" charset="0"/>
                <a:cs typeface="Times New Roman" panose="02020603050405020304" pitchFamily="18" charset="0"/>
              </a:rPr>
              <a:t>jo </a:t>
            </a:r>
            <a:r>
              <a:rPr lang="en-US" sz="1400" dirty="0" err="1">
                <a:latin typeface="Times New Roman" panose="02020603050405020304" pitchFamily="18" charset="0"/>
                <a:cs typeface="Times New Roman" panose="02020603050405020304" pitchFamily="18" charset="0"/>
              </a:rPr>
              <a:t>nuomonės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šiuo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klausimu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Galima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daryti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išvadą</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vaikai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turėtų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saikingai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naudoti</a:t>
            </a:r>
            <a:r>
              <a:rPr lang="en-US" sz="1400" dirty="0">
                <a:latin typeface="Times New Roman" panose="02020603050405020304" pitchFamily="18" charset="0"/>
                <a:cs typeface="Times New Roman" panose="02020603050405020304" pitchFamily="18" charset="0"/>
              </a:rPr>
              <a:t> IT </a:t>
            </a:r>
            <a:r>
              <a:rPr lang="en-US" sz="1400" dirty="0" err="1">
                <a:latin typeface="Times New Roman" panose="02020603050405020304" pitchFamily="18" charset="0"/>
                <a:cs typeface="Times New Roman" panose="02020603050405020304" pitchFamily="18" charset="0"/>
              </a:rPr>
              <a:t>priemones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nes</a:t>
            </a:r>
            <a:r>
              <a:rPr lang="en-US" sz="1400" dirty="0">
                <a:latin typeface="Times New Roman" panose="02020603050405020304" pitchFamily="18" charset="0"/>
                <a:cs typeface="Times New Roman" panose="02020603050405020304" pitchFamily="18" charset="0"/>
              </a:rPr>
              <a:t> tai </a:t>
            </a:r>
            <a:r>
              <a:rPr lang="en-US" sz="1400" dirty="0" err="1">
                <a:latin typeface="Times New Roman" panose="02020603050405020304" pitchFamily="18" charset="0"/>
                <a:cs typeface="Times New Roman" panose="02020603050405020304" pitchFamily="18" charset="0"/>
              </a:rPr>
              <a:t>įvairiapusiškai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kenkia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vaikų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sveikatai</a:t>
            </a:r>
            <a:r>
              <a:rPr lang="en-US" sz="1400" dirty="0">
                <a:latin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52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14350" y="1250355"/>
            <a:ext cx="3932238" cy="2949178"/>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756150" y="1250950"/>
            <a:ext cx="3930650" cy="2947987"/>
          </a:xfrm>
        </p:spPr>
      </p:pic>
    </p:spTree>
    <p:extLst>
      <p:ext uri="{BB962C8B-B14F-4D97-AF65-F5344CB8AC3E}">
        <p14:creationId xmlns:p14="http://schemas.microsoft.com/office/powerpoint/2010/main" val="127988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79511" y="1124744"/>
            <a:ext cx="4608513" cy="3456384"/>
          </a:xfrm>
        </p:spPr>
      </p:pic>
      <p:pic>
        <p:nvPicPr>
          <p:cNvPr id="8" name="Turinio vietos rezervavimo ženklas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137107" y="1199596"/>
            <a:ext cx="4529467" cy="3397100"/>
          </a:xfrm>
        </p:spPr>
      </p:pic>
    </p:spTree>
    <p:extLst>
      <p:ext uri="{BB962C8B-B14F-4D97-AF65-F5344CB8AC3E}">
        <p14:creationId xmlns:p14="http://schemas.microsoft.com/office/powerpoint/2010/main" val="328564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lstStyle/>
          <a:p>
            <a:endParaRPr lang="lt-LT"/>
          </a:p>
        </p:txBody>
      </p:sp>
      <p:pic>
        <p:nvPicPr>
          <p:cNvPr id="8" name="Turinio vietos rezervavimo ženklas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01690" y="1220106"/>
            <a:ext cx="4795331" cy="3596499"/>
          </a:xfrm>
        </p:spPr>
      </p:pic>
    </p:spTree>
    <p:extLst>
      <p:ext uri="{BB962C8B-B14F-4D97-AF65-F5344CB8AC3E}">
        <p14:creationId xmlns:p14="http://schemas.microsoft.com/office/powerpoint/2010/main" val="191994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sz="half" idx="1"/>
          </p:nvPr>
        </p:nvSpPr>
        <p:spPr/>
        <p:txBody>
          <a:bodyPr/>
          <a:lstStyle/>
          <a:p>
            <a:endParaRPr lang="lt-LT"/>
          </a:p>
        </p:txBody>
      </p:sp>
      <p:sp>
        <p:nvSpPr>
          <p:cNvPr id="4" name="Turinio vietos rezervavimo ženklas 3"/>
          <p:cNvSpPr>
            <a:spLocks noGrp="1"/>
          </p:cNvSpPr>
          <p:nvPr>
            <p:ph sz="half" idx="2"/>
          </p:nvPr>
        </p:nvSpPr>
        <p:spPr/>
        <p:txBody>
          <a:bodyPr/>
          <a:lstStyle/>
          <a:p>
            <a:endParaRPr lang="lt-LT"/>
          </a:p>
        </p:txBody>
      </p:sp>
    </p:spTree>
    <p:extLst>
      <p:ext uri="{BB962C8B-B14F-4D97-AF65-F5344CB8AC3E}">
        <p14:creationId xmlns:p14="http://schemas.microsoft.com/office/powerpoint/2010/main" val="611990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as">
  <a:themeElements>
    <a:clrScheme name="Aspektas">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as">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ktas">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TotalTime>
  <Words>368</Words>
  <Application>Microsoft Office PowerPoint</Application>
  <PresentationFormat>Demonstracija ekrane (4:3)</PresentationFormat>
  <Paragraphs>4</Paragraphs>
  <Slides>6</Slides>
  <Notes>0</Notes>
  <HiddenSlides>0</HiddenSlides>
  <MMClips>0</MMClips>
  <ScaleCrop>false</ScaleCrop>
  <HeadingPairs>
    <vt:vector size="4" baseType="variant">
      <vt:variant>
        <vt:lpstr>Tema</vt:lpstr>
      </vt:variant>
      <vt:variant>
        <vt:i4>1</vt:i4>
      </vt:variant>
      <vt:variant>
        <vt:lpstr>Skaidrių pavadinimai</vt:lpstr>
      </vt:variant>
      <vt:variant>
        <vt:i4>6</vt:i4>
      </vt:variant>
    </vt:vector>
  </HeadingPairs>
  <TitlesOfParts>
    <vt:vector size="7" baseType="lpstr">
      <vt:lpstr>Aspektas</vt:lpstr>
      <vt:lpstr>,, Drausti negalima leisti“ ( kur dėti kablelį ?) – saugus internetas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Vartotojas</dc:creator>
  <cp:lastModifiedBy>Vartotojas</cp:lastModifiedBy>
  <cp:revision>2</cp:revision>
  <dcterms:created xsi:type="dcterms:W3CDTF">2022-12-05T13:21:46Z</dcterms:created>
  <dcterms:modified xsi:type="dcterms:W3CDTF">2022-12-05T13:45:56Z</dcterms:modified>
</cp:coreProperties>
</file>