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8382" r:id="rId3"/>
    <p:sldId id="8383" r:id="rId4"/>
    <p:sldId id="8380" r:id="rId5"/>
    <p:sldId id="8674" r:id="rId6"/>
    <p:sldId id="8676" r:id="rId7"/>
    <p:sldId id="8680" r:id="rId8"/>
    <p:sldId id="8675" r:id="rId9"/>
    <p:sldId id="8681" r:id="rId10"/>
    <p:sldId id="8379" r:id="rId11"/>
    <p:sldId id="867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2023/2/27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8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9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793128" y="170418"/>
            <a:ext cx="10918831" cy="547136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80590AB-2311-45F0-80F2-C71421E8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8751" r="68617" b="21702"/>
          <a:stretch/>
        </p:blipFill>
        <p:spPr>
          <a:xfrm>
            <a:off x="9869059" y="2998435"/>
            <a:ext cx="2322941" cy="352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DADA64-9F5E-464E-87BB-6889CBFA6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8" r="85790" b="25035"/>
          <a:stretch/>
        </p:blipFill>
        <p:spPr>
          <a:xfrm>
            <a:off x="-1" y="2672840"/>
            <a:ext cx="2974695" cy="352291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E058B59-5A47-4555-B7B8-F4FC4C16A176}"/>
              </a:ext>
            </a:extLst>
          </p:cNvPr>
          <p:cNvSpPr/>
          <p:nvPr/>
        </p:nvSpPr>
        <p:spPr>
          <a:xfrm>
            <a:off x="2661608" y="2080078"/>
            <a:ext cx="6868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/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E27B20-5CF9-4503-8CC7-3BED10909CCD}"/>
              </a:ext>
            </a:extLst>
          </p:cNvPr>
          <p:cNvSpPr/>
          <p:nvPr/>
        </p:nvSpPr>
        <p:spPr>
          <a:xfrm>
            <a:off x="2006276" y="3129870"/>
            <a:ext cx="8179446" cy="55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endParaRPr/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id="{C6E6C64B-C287-4ED6-9CB7-1E3DB7461AA1}"/>
              </a:ext>
            </a:extLst>
          </p:cNvPr>
          <p:cNvSpPr txBox="1"/>
          <p:nvPr/>
        </p:nvSpPr>
        <p:spPr>
          <a:xfrm>
            <a:off x="4359787" y="1694689"/>
            <a:ext cx="347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26"/>
            <a:endParaRPr lang="en-US" sz="1333" b="1" spc="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489EC6-FC7C-41B9-B176-D7EC5BAFE5AB}"/>
              </a:ext>
            </a:extLst>
          </p:cNvPr>
          <p:cNvSpPr txBox="1"/>
          <p:nvPr/>
        </p:nvSpPr>
        <p:spPr>
          <a:xfrm>
            <a:off x="3423739" y="3889414"/>
            <a:ext cx="50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074080"/>
            <a:ext cx="12192000" cy="27839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5EE0D67-C512-4838-9335-6A7E08FA56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7" b="38974"/>
          <a:stretch/>
        </p:blipFill>
        <p:spPr>
          <a:xfrm>
            <a:off x="2362782" y="4322402"/>
            <a:ext cx="7466433" cy="2492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173" y="944162"/>
            <a:ext cx="7249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Projekto „AUGU SAUGUS IR ATSAKINGAS“ </a:t>
            </a:r>
          </a:p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VASARIO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MĖNESIO UŽDUOTIS:</a:t>
            </a:r>
          </a:p>
          <a:p>
            <a:pPr algn="ctr"/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PAGRINDINIAI SAUGAUS EISMO REIKALAVIMAI TAMSIUOJU PAROS METU. ATŠVAITAI.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074" y="2591485"/>
            <a:ext cx="6365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Klaipėdos lopšelis-darželis ,,Pušaitė“</a:t>
            </a:r>
          </a:p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Priešmokyklinio amžiaus grupė ,,Boružiukai“</a:t>
            </a:r>
          </a:p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m. </a:t>
            </a:r>
          </a:p>
          <a:p>
            <a:pPr algn="ctr"/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Priešmokyklinio ugdymo mokytoja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Laurita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Račkutė</a:t>
            </a: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Visuomenės sveikatos specialistė Vidmantė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Stancelienė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356472" y="143521"/>
            <a:ext cx="10046824" cy="50050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BAE9DE-3BCE-42DD-BF88-2420DC17EDD3}"/>
              </a:ext>
            </a:extLst>
          </p:cNvPr>
          <p:cNvSpPr txBox="1"/>
          <p:nvPr/>
        </p:nvSpPr>
        <p:spPr>
          <a:xfrm>
            <a:off x="4767273" y="1961782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81250-62A4-4145-AC43-4AA8C3305FBB}"/>
              </a:ext>
            </a:extLst>
          </p:cNvPr>
          <p:cNvSpPr txBox="1"/>
          <p:nvPr/>
        </p:nvSpPr>
        <p:spPr>
          <a:xfrm>
            <a:off x="3980264" y="2448296"/>
            <a:ext cx="3673475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30000"/>
              </a:lnSpc>
            </a:pPr>
            <a:endParaRPr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344A3A-DB2B-4703-89B9-74AD1EC9DE1E}"/>
              </a:ext>
            </a:extLst>
          </p:cNvPr>
          <p:cNvSpPr txBox="1"/>
          <p:nvPr/>
        </p:nvSpPr>
        <p:spPr>
          <a:xfrm>
            <a:off x="3523942" y="3403107"/>
            <a:ext cx="4805045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606749" y="1447364"/>
            <a:ext cx="3910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TURI ŠUNIUKĄ DRAUGĄ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VEDIESI JĮ Į LAUKĄ,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PASIRŪPINK, JIS DRAUGE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 ŠVIESTI KELYJE!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26" y="3856551"/>
            <a:ext cx="4616975" cy="293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541" y="113777"/>
            <a:ext cx="3726725" cy="372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4"/>
          <a:stretch/>
        </p:blipFill>
        <p:spPr>
          <a:xfrm>
            <a:off x="85311" y="1769871"/>
            <a:ext cx="3986953" cy="45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6408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-104503" y="-22132"/>
            <a:ext cx="12020347" cy="63968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064916"/>
            <a:ext cx="12192000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512C0F-FE53-45F4-A038-6C13941B3487}"/>
              </a:ext>
            </a:extLst>
          </p:cNvPr>
          <p:cNvSpPr txBox="1"/>
          <p:nvPr/>
        </p:nvSpPr>
        <p:spPr>
          <a:xfrm>
            <a:off x="1650290" y="2411657"/>
            <a:ext cx="2937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CAD4D4-E2C3-43DB-98AB-D8C66FCCB3FB}"/>
              </a:ext>
            </a:extLst>
          </p:cNvPr>
          <p:cNvSpPr txBox="1"/>
          <p:nvPr/>
        </p:nvSpPr>
        <p:spPr>
          <a:xfrm>
            <a:off x="6976039" y="14782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0F186-3377-4004-8C26-3CE81145ECB7}"/>
              </a:ext>
            </a:extLst>
          </p:cNvPr>
          <p:cNvSpPr txBox="1"/>
          <p:nvPr/>
        </p:nvSpPr>
        <p:spPr>
          <a:xfrm>
            <a:off x="6976039" y="24479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C7F82B-849D-45F7-A26F-A32A8F6BEC0D}"/>
              </a:ext>
            </a:extLst>
          </p:cNvPr>
          <p:cNvSpPr txBox="1"/>
          <p:nvPr/>
        </p:nvSpPr>
        <p:spPr>
          <a:xfrm>
            <a:off x="6976039" y="338326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51BD1C-BBB8-4079-B47C-C55BC7301F6D}"/>
              </a:ext>
            </a:extLst>
          </p:cNvPr>
          <p:cNvSpPr txBox="1"/>
          <p:nvPr/>
        </p:nvSpPr>
        <p:spPr>
          <a:xfrm>
            <a:off x="6976039" y="43873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431989" y="763257"/>
            <a:ext cx="5843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UŽSIDĖKIM, ATŠVAITUS KARTU,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PASIRŪPINKIM, SAVO IR KITO SAUGUMU!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50" y="1632857"/>
            <a:ext cx="7251789" cy="523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6028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36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4060165" y="2461309"/>
            <a:ext cx="4477165" cy="196178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-1" y="4074080"/>
            <a:ext cx="12192000" cy="27839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5EE0D67-C512-4838-9335-6A7E08FA5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7" b="38974"/>
          <a:stretch/>
        </p:blipFill>
        <p:spPr>
          <a:xfrm>
            <a:off x="2357511" y="4353729"/>
            <a:ext cx="7466433" cy="24922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BAE9DE-3BCE-42DD-BF88-2420DC17EDD3}"/>
              </a:ext>
            </a:extLst>
          </p:cNvPr>
          <p:cNvSpPr txBox="1"/>
          <p:nvPr/>
        </p:nvSpPr>
        <p:spPr>
          <a:xfrm>
            <a:off x="4767273" y="1961782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81250-62A4-4145-AC43-4AA8C3305FBB}"/>
              </a:ext>
            </a:extLst>
          </p:cNvPr>
          <p:cNvSpPr txBox="1"/>
          <p:nvPr/>
        </p:nvSpPr>
        <p:spPr>
          <a:xfrm>
            <a:off x="3839616" y="2127464"/>
            <a:ext cx="3673475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30000"/>
              </a:lnSpc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50913" y="2763031"/>
            <a:ext cx="464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Vaikų mintys </a:t>
            </a:r>
          </a:p>
          <a:p>
            <a:pPr algn="ctr"/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,,Kam reikalingas atšvaitas, liemenė, žibintas?“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70387" y="2109188"/>
            <a:ext cx="3132903" cy="1630665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Cloud 23"/>
          <p:cNvSpPr/>
          <p:nvPr/>
        </p:nvSpPr>
        <p:spPr>
          <a:xfrm>
            <a:off x="205410" y="121187"/>
            <a:ext cx="3167546" cy="1763178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Cloud 24"/>
          <p:cNvSpPr/>
          <p:nvPr/>
        </p:nvSpPr>
        <p:spPr>
          <a:xfrm>
            <a:off x="3691319" y="423213"/>
            <a:ext cx="3054077" cy="1872413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Cloud 25"/>
          <p:cNvSpPr/>
          <p:nvPr/>
        </p:nvSpPr>
        <p:spPr>
          <a:xfrm>
            <a:off x="7543822" y="67012"/>
            <a:ext cx="3614659" cy="1894770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Cloud 26"/>
          <p:cNvSpPr/>
          <p:nvPr/>
        </p:nvSpPr>
        <p:spPr>
          <a:xfrm>
            <a:off x="8948202" y="2012421"/>
            <a:ext cx="2667371" cy="1312590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xtBox 2"/>
          <p:cNvSpPr txBox="1"/>
          <p:nvPr/>
        </p:nvSpPr>
        <p:spPr>
          <a:xfrm>
            <a:off x="259357" y="516304"/>
            <a:ext cx="287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Kai būna naktis ir žmogus eina per perėją, kad nenutrenktų mašina, 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9616" y="860910"/>
            <a:ext cx="265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Atšvaitas reikalingas, kad tamsiuoju paros metu būtum matomas, 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4863" y="623226"/>
            <a:ext cx="359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Labai svarbi liemenė, kai važiuoji tamsoje su dviračiu, kad mašina tavęs nekliudytų,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Jokūbas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387" y="2353558"/>
            <a:ext cx="292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Žibintas reikalingas, kai einate dešine kelio puse, kad vairuotojai pamatytų,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Liepa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4928" y="2256919"/>
            <a:ext cx="245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Kad mašinos pamatytų ir būtume saugūs, -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Ąžuolas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99456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-222068" y="-263858"/>
            <a:ext cx="12840789" cy="618277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630580"/>
            <a:ext cx="12192000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512C0F-FE53-45F4-A038-6C13941B3487}"/>
              </a:ext>
            </a:extLst>
          </p:cNvPr>
          <p:cNvSpPr txBox="1"/>
          <p:nvPr/>
        </p:nvSpPr>
        <p:spPr>
          <a:xfrm>
            <a:off x="1650290" y="2411657"/>
            <a:ext cx="2937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CAD4D4-E2C3-43DB-98AB-D8C66FCCB3FB}"/>
              </a:ext>
            </a:extLst>
          </p:cNvPr>
          <p:cNvSpPr txBox="1"/>
          <p:nvPr/>
        </p:nvSpPr>
        <p:spPr>
          <a:xfrm>
            <a:off x="6976039" y="14782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0F186-3377-4004-8C26-3CE81145ECB7}"/>
              </a:ext>
            </a:extLst>
          </p:cNvPr>
          <p:cNvSpPr txBox="1"/>
          <p:nvPr/>
        </p:nvSpPr>
        <p:spPr>
          <a:xfrm>
            <a:off x="6976039" y="24479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C7F82B-849D-45F7-A26F-A32A8F6BEC0D}"/>
              </a:ext>
            </a:extLst>
          </p:cNvPr>
          <p:cNvSpPr txBox="1"/>
          <p:nvPr/>
        </p:nvSpPr>
        <p:spPr>
          <a:xfrm>
            <a:off x="6976039" y="338326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51BD1C-BBB8-4079-B47C-C55BC7301F6D}"/>
              </a:ext>
            </a:extLst>
          </p:cNvPr>
          <p:cNvSpPr txBox="1"/>
          <p:nvPr/>
        </p:nvSpPr>
        <p:spPr>
          <a:xfrm>
            <a:off x="6976039" y="43873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831544" y="1534514"/>
            <a:ext cx="62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PRIEŠMOKYKLINUKAI PAREIGINGI, </a:t>
            </a:r>
          </a:p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ATŠVAITAI MUMS REIKALINGI!</a:t>
            </a:r>
          </a:p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JUOS GAMINAMĖS MES PATYS, </a:t>
            </a:r>
          </a:p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 NELAIMĖS NEUŽKLUPTŲ NAKTĮ.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" y="0"/>
            <a:ext cx="5216048" cy="391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/>
          <a:stretch/>
        </p:blipFill>
        <p:spPr>
          <a:xfrm>
            <a:off x="3935577" y="2859078"/>
            <a:ext cx="5646786" cy="412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03818" y="351058"/>
            <a:ext cx="497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Mūsų vasario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mėnesio veiklos </a:t>
            </a:r>
            <a:r>
              <a:rPr lang="lt-L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sukurtas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eilėraštis </a:t>
            </a:r>
          </a:p>
          <a:p>
            <a:pPr algn="ctr"/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,,ATŠVAITAI APSAUGOS MUS“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515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903055" y="662250"/>
            <a:ext cx="10046824" cy="50050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80590AB-2311-45F0-80F2-C71421E8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8751" r="68617" b="21702"/>
          <a:stretch/>
        </p:blipFill>
        <p:spPr>
          <a:xfrm>
            <a:off x="9869059" y="2998435"/>
            <a:ext cx="2322941" cy="35229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074080"/>
            <a:ext cx="12192000" cy="27839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5EE0D67-C512-4838-9335-6A7E08FA56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7" b="38974"/>
          <a:stretch/>
        </p:blipFill>
        <p:spPr>
          <a:xfrm>
            <a:off x="2402626" y="4188820"/>
            <a:ext cx="7466433" cy="24922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BAE9DE-3BCE-42DD-BF88-2420DC17EDD3}"/>
              </a:ext>
            </a:extLst>
          </p:cNvPr>
          <p:cNvSpPr txBox="1"/>
          <p:nvPr/>
        </p:nvSpPr>
        <p:spPr>
          <a:xfrm>
            <a:off x="4767273" y="1961782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81250-62A4-4145-AC43-4AA8C3305FBB}"/>
              </a:ext>
            </a:extLst>
          </p:cNvPr>
          <p:cNvSpPr txBox="1"/>
          <p:nvPr/>
        </p:nvSpPr>
        <p:spPr>
          <a:xfrm>
            <a:off x="4089729" y="2580822"/>
            <a:ext cx="3673475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30000"/>
              </a:lnSpc>
            </a:pPr>
            <a:endParaRPr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344A3A-DB2B-4703-89B9-74AD1EC9DE1E}"/>
              </a:ext>
            </a:extLst>
          </p:cNvPr>
          <p:cNvSpPr txBox="1"/>
          <p:nvPr/>
        </p:nvSpPr>
        <p:spPr>
          <a:xfrm>
            <a:off x="3523942" y="3403107"/>
            <a:ext cx="4805045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-641" r="13812" b="641"/>
          <a:stretch/>
        </p:blipFill>
        <p:spPr>
          <a:xfrm>
            <a:off x="1420865" y="73939"/>
            <a:ext cx="36668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08509" y="1526128"/>
            <a:ext cx="4560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PAŽIŪRĖK TU Į MANE,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EISMUI PASIRUOŠUS KELYJE,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ATŠVAITAS ANT RANKOS,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ATŠVAITAS ANT KOJOS,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LIEMENĖ ŠVIEČIA TARSI SAULĖ DANGUJE!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369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101699" y="-115069"/>
            <a:ext cx="11805720" cy="588129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234642"/>
            <a:ext cx="12192000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512C0F-FE53-45F4-A038-6C13941B3487}"/>
              </a:ext>
            </a:extLst>
          </p:cNvPr>
          <p:cNvSpPr txBox="1"/>
          <p:nvPr/>
        </p:nvSpPr>
        <p:spPr>
          <a:xfrm>
            <a:off x="1650290" y="2411657"/>
            <a:ext cx="2937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CAD4D4-E2C3-43DB-98AB-D8C66FCCB3FB}"/>
              </a:ext>
            </a:extLst>
          </p:cNvPr>
          <p:cNvSpPr txBox="1"/>
          <p:nvPr/>
        </p:nvSpPr>
        <p:spPr>
          <a:xfrm>
            <a:off x="6976039" y="14782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0F186-3377-4004-8C26-3CE81145ECB7}"/>
              </a:ext>
            </a:extLst>
          </p:cNvPr>
          <p:cNvSpPr txBox="1"/>
          <p:nvPr/>
        </p:nvSpPr>
        <p:spPr>
          <a:xfrm>
            <a:off x="6976039" y="24479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C7F82B-849D-45F7-A26F-A32A8F6BEC0D}"/>
              </a:ext>
            </a:extLst>
          </p:cNvPr>
          <p:cNvSpPr txBox="1"/>
          <p:nvPr/>
        </p:nvSpPr>
        <p:spPr>
          <a:xfrm>
            <a:off x="6976039" y="338326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51BD1C-BBB8-4079-B47C-C55BC7301F6D}"/>
              </a:ext>
            </a:extLst>
          </p:cNvPr>
          <p:cNvSpPr txBox="1"/>
          <p:nvPr/>
        </p:nvSpPr>
        <p:spPr>
          <a:xfrm>
            <a:off x="6976039" y="43873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5968" y="393230"/>
            <a:ext cx="51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ŠVIEČIA, SPINDI TAMSOJE,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 APSAUGO KELYJE.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0" y="234744"/>
            <a:ext cx="4366768" cy="655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-3270" b="3270"/>
          <a:stretch/>
        </p:blipFill>
        <p:spPr>
          <a:xfrm>
            <a:off x="5234269" y="961390"/>
            <a:ext cx="5808869" cy="509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7401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-107024" y="1"/>
            <a:ext cx="11863593" cy="61054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3932211"/>
            <a:ext cx="12192000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512C0F-FE53-45F4-A038-6C13941B3487}"/>
              </a:ext>
            </a:extLst>
          </p:cNvPr>
          <p:cNvSpPr txBox="1"/>
          <p:nvPr/>
        </p:nvSpPr>
        <p:spPr>
          <a:xfrm>
            <a:off x="1650290" y="2411657"/>
            <a:ext cx="2937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CAD4D4-E2C3-43DB-98AB-D8C66FCCB3FB}"/>
              </a:ext>
            </a:extLst>
          </p:cNvPr>
          <p:cNvSpPr txBox="1"/>
          <p:nvPr/>
        </p:nvSpPr>
        <p:spPr>
          <a:xfrm>
            <a:off x="6976039" y="14782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0F186-3377-4004-8C26-3CE81145ECB7}"/>
              </a:ext>
            </a:extLst>
          </p:cNvPr>
          <p:cNvSpPr txBox="1"/>
          <p:nvPr/>
        </p:nvSpPr>
        <p:spPr>
          <a:xfrm>
            <a:off x="6976039" y="24479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C7F82B-849D-45F7-A26F-A32A8F6BEC0D}"/>
              </a:ext>
            </a:extLst>
          </p:cNvPr>
          <p:cNvSpPr txBox="1"/>
          <p:nvPr/>
        </p:nvSpPr>
        <p:spPr>
          <a:xfrm>
            <a:off x="6976039" y="338326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51BD1C-BBB8-4079-B47C-C55BC7301F6D}"/>
              </a:ext>
            </a:extLst>
          </p:cNvPr>
          <p:cNvSpPr txBox="1"/>
          <p:nvPr/>
        </p:nvSpPr>
        <p:spPr>
          <a:xfrm>
            <a:off x="6976039" y="43873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732209" y="789922"/>
            <a:ext cx="507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AMSIS - MŪSŲ DRAUGAS,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GATVĖJE IŠMOKĖ ELGTIS SAUGIAI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67" y="1563208"/>
            <a:ext cx="6748409" cy="506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7379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1" y="4837"/>
            <a:ext cx="12217382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1018521" y="-28074"/>
            <a:ext cx="10046824" cy="50050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80590AB-2311-45F0-80F2-C71421E8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8751" r="68617" b="21702"/>
          <a:stretch/>
        </p:blipFill>
        <p:spPr>
          <a:xfrm>
            <a:off x="9869059" y="2998435"/>
            <a:ext cx="2322941" cy="352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DADA64-9F5E-464E-87BB-6889CBFA6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8" r="85790" b="25035"/>
          <a:stretch/>
        </p:blipFill>
        <p:spPr>
          <a:xfrm>
            <a:off x="-1" y="2672840"/>
            <a:ext cx="2974695" cy="35229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BAE9DE-3BCE-42DD-BF88-2420DC17EDD3}"/>
              </a:ext>
            </a:extLst>
          </p:cNvPr>
          <p:cNvSpPr txBox="1"/>
          <p:nvPr/>
        </p:nvSpPr>
        <p:spPr>
          <a:xfrm>
            <a:off x="4767273" y="1961782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81250-62A4-4145-AC43-4AA8C3305FBB}"/>
              </a:ext>
            </a:extLst>
          </p:cNvPr>
          <p:cNvSpPr txBox="1"/>
          <p:nvPr/>
        </p:nvSpPr>
        <p:spPr>
          <a:xfrm>
            <a:off x="4089729" y="2580822"/>
            <a:ext cx="3673475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30000"/>
              </a:lnSpc>
            </a:pPr>
            <a:endParaRPr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344A3A-DB2B-4703-89B9-74AD1EC9DE1E}"/>
              </a:ext>
            </a:extLst>
          </p:cNvPr>
          <p:cNvSpPr txBox="1"/>
          <p:nvPr/>
        </p:nvSpPr>
        <p:spPr>
          <a:xfrm>
            <a:off x="3523942" y="3403107"/>
            <a:ext cx="4805045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00" y="2474457"/>
            <a:ext cx="6412239" cy="431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28190"/>
          <a:stretch/>
        </p:blipFill>
        <p:spPr>
          <a:xfrm>
            <a:off x="7329" y="1121305"/>
            <a:ext cx="4437136" cy="429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4" b="53333"/>
          <a:stretch/>
        </p:blipFill>
        <p:spPr>
          <a:xfrm>
            <a:off x="378070" y="3924418"/>
            <a:ext cx="445715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94471" y="460471"/>
            <a:ext cx="482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KELYJE, KUR DAUG PAVOJŲ,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KELIO ŽENKLAS  MUS VADUOJA,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 PARODO EISMO KRYPTĮ,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NEGALIMA IR KĄ DARYTI,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PER GATVĘ MUMS KELIAUTI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NAMUS PASIEKTI SAUGIAI. 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964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23607" y="224132"/>
            <a:ext cx="11805720" cy="588129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074080"/>
            <a:ext cx="12192000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F512C0F-FE53-45F4-A038-6C13941B3487}"/>
              </a:ext>
            </a:extLst>
          </p:cNvPr>
          <p:cNvSpPr txBox="1"/>
          <p:nvPr/>
        </p:nvSpPr>
        <p:spPr>
          <a:xfrm>
            <a:off x="1650290" y="2411657"/>
            <a:ext cx="29377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CAD4D4-E2C3-43DB-98AB-D8C66FCCB3FB}"/>
              </a:ext>
            </a:extLst>
          </p:cNvPr>
          <p:cNvSpPr txBox="1"/>
          <p:nvPr/>
        </p:nvSpPr>
        <p:spPr>
          <a:xfrm>
            <a:off x="6976039" y="14782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0F186-3377-4004-8C26-3CE81145ECB7}"/>
              </a:ext>
            </a:extLst>
          </p:cNvPr>
          <p:cNvSpPr txBox="1"/>
          <p:nvPr/>
        </p:nvSpPr>
        <p:spPr>
          <a:xfrm>
            <a:off x="6976039" y="24479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C7F82B-849D-45F7-A26F-A32A8F6BEC0D}"/>
              </a:ext>
            </a:extLst>
          </p:cNvPr>
          <p:cNvSpPr txBox="1"/>
          <p:nvPr/>
        </p:nvSpPr>
        <p:spPr>
          <a:xfrm>
            <a:off x="6976039" y="3383269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51BD1C-BBB8-4079-B47C-C55BC7301F6D}"/>
              </a:ext>
            </a:extLst>
          </p:cNvPr>
          <p:cNvSpPr txBox="1"/>
          <p:nvPr/>
        </p:nvSpPr>
        <p:spPr>
          <a:xfrm>
            <a:off x="6976039" y="4387387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36768" y="1108954"/>
            <a:ext cx="470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KELYJE TU, BŪK BUDRUS,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 PAVOJŲ SUPA MUS!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GREITAI RIEDA DIDELĖS MAŠINOS,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ATŠVAITAI, LIEMENĖS SAUGO MUS!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 b="50476"/>
          <a:stretch/>
        </p:blipFill>
        <p:spPr>
          <a:xfrm>
            <a:off x="115665" y="2817849"/>
            <a:ext cx="5854061" cy="359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13715" r="-624" b="381"/>
          <a:stretch/>
        </p:blipFill>
        <p:spPr>
          <a:xfrm>
            <a:off x="7556230" y="320117"/>
            <a:ext cx="4454433" cy="589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7241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59EE2CC-C907-4F8E-9A75-C51D824C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3" name="云形 22">
            <a:extLst>
              <a:ext uri="{FF2B5EF4-FFF2-40B4-BE49-F238E27FC236}">
                <a16:creationId xmlns:a16="http://schemas.microsoft.com/office/drawing/2014/main" id="{3C479BA5-D573-482D-B2F4-4EC0717940A7}"/>
              </a:ext>
            </a:extLst>
          </p:cNvPr>
          <p:cNvSpPr/>
          <p:nvPr/>
        </p:nvSpPr>
        <p:spPr>
          <a:xfrm>
            <a:off x="1132280" y="-761034"/>
            <a:ext cx="10879644" cy="51494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D93985-DAE9-418F-9D37-93C0AB58E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2"/>
          <a:stretch/>
        </p:blipFill>
        <p:spPr>
          <a:xfrm>
            <a:off x="0" y="4074963"/>
            <a:ext cx="8251788" cy="27839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BAE9DE-3BCE-42DD-BF88-2420DC17EDD3}"/>
              </a:ext>
            </a:extLst>
          </p:cNvPr>
          <p:cNvSpPr txBox="1"/>
          <p:nvPr/>
        </p:nvSpPr>
        <p:spPr>
          <a:xfrm>
            <a:off x="4767273" y="1961782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81250-62A4-4145-AC43-4AA8C3305FBB}"/>
              </a:ext>
            </a:extLst>
          </p:cNvPr>
          <p:cNvSpPr txBox="1"/>
          <p:nvPr/>
        </p:nvSpPr>
        <p:spPr>
          <a:xfrm>
            <a:off x="3734334" y="1755068"/>
            <a:ext cx="3673475" cy="75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30000"/>
              </a:lnSpc>
            </a:pPr>
            <a:endParaRPr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F344A3A-DB2B-4703-89B9-74AD1EC9DE1E}"/>
              </a:ext>
            </a:extLst>
          </p:cNvPr>
          <p:cNvSpPr txBox="1"/>
          <p:nvPr/>
        </p:nvSpPr>
        <p:spPr>
          <a:xfrm>
            <a:off x="3446743" y="3403107"/>
            <a:ext cx="4805045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146609" y="415018"/>
            <a:ext cx="6048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 AŠ BŪSIU DIDELIS VAIKINAS,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TURĖSIU AŠ MAŠINĄ,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GATVĖJE KELIAUSIU ŠAUNIAI, </a:t>
            </a:r>
          </a:p>
          <a:p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DRAUGAI GALĖSIT JAUSTIS SAUGIAI!</a:t>
            </a: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88" y="1633017"/>
            <a:ext cx="4669287" cy="548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t="7313" r="378" b="1419"/>
          <a:stretch/>
        </p:blipFill>
        <p:spPr>
          <a:xfrm>
            <a:off x="-86897" y="31054"/>
            <a:ext cx="4233506" cy="515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7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62AE98"/>
      </a:accent1>
      <a:accent2>
        <a:srgbClr val="DD7F7F"/>
      </a:accent2>
      <a:accent3>
        <a:srgbClr val="62AE98"/>
      </a:accent3>
      <a:accent4>
        <a:srgbClr val="DD7F7F"/>
      </a:accent4>
      <a:accent5>
        <a:srgbClr val="62AE98"/>
      </a:accent5>
      <a:accent6>
        <a:srgbClr val="DD7F7F"/>
      </a:accent6>
      <a:hlink>
        <a:srgbClr val="168BBA"/>
      </a:hlink>
      <a:folHlink>
        <a:srgbClr val="680000"/>
      </a:folHlink>
    </a:clrScheme>
    <a:fontScheme name="hzq43lq5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308</Words>
  <Application>Microsoft Office PowerPoint</Application>
  <PresentationFormat>Plačiaekranė</PresentationFormat>
  <Paragraphs>53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7" baseType="lpstr">
      <vt:lpstr>Arial</vt:lpstr>
      <vt:lpstr>等线</vt:lpstr>
      <vt:lpstr>Times New Roman</vt:lpstr>
      <vt:lpstr>Wingdings</vt:lpstr>
      <vt:lpstr>庞门正道标题体</vt:lpstr>
      <vt:lpstr>千图网海量PPT模板www.58pic.com​​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User</cp:lastModifiedBy>
  <cp:revision>118</cp:revision>
  <dcterms:created xsi:type="dcterms:W3CDTF">2018-04-10T08:10:31Z</dcterms:created>
  <dcterms:modified xsi:type="dcterms:W3CDTF">2023-02-27T13:48:54Z</dcterms:modified>
</cp:coreProperties>
</file>