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ntraštė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22" name="Antrinis pavadinima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8729B-1437-4F6C-BA5E-D598FE0146A3}" type="datetimeFigureOut">
              <a:rPr lang="lt-LT" smtClean="0"/>
              <a:t>2022.11.30</a:t>
            </a:fld>
            <a:endParaRPr lang="lt-LT"/>
          </a:p>
        </p:txBody>
      </p:sp>
      <p:sp>
        <p:nvSpPr>
          <p:cNvPr id="20" name="Poraštės vietos rezervavimo ženklas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10" name="Skaidrės numerio vietos rezervavimo ženklas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857AD-EFF7-434E-8688-740CF519874F}" type="slidenum">
              <a:rPr lang="lt-LT" smtClean="0"/>
              <a:t>‹#›</a:t>
            </a:fld>
            <a:endParaRPr lang="lt-LT"/>
          </a:p>
        </p:txBody>
      </p:sp>
      <p:sp>
        <p:nvSpPr>
          <p:cNvPr id="8" name="Ovala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8729B-1437-4F6C-BA5E-D598FE0146A3}" type="datetimeFigureOut">
              <a:rPr lang="lt-LT" smtClean="0"/>
              <a:t>2022.11.30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857AD-EFF7-434E-8688-740CF519874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8729B-1437-4F6C-BA5E-D598FE0146A3}" type="datetimeFigureOut">
              <a:rPr lang="lt-LT" smtClean="0"/>
              <a:t>2022.11.30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857AD-EFF7-434E-8688-740CF519874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8729B-1437-4F6C-BA5E-D598FE0146A3}" type="datetimeFigureOut">
              <a:rPr lang="lt-LT" smtClean="0"/>
              <a:t>2022.11.30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857AD-EFF7-434E-8688-740CF519874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8729B-1437-4F6C-BA5E-D598FE0146A3}" type="datetimeFigureOut">
              <a:rPr lang="lt-LT" smtClean="0"/>
              <a:t>2022.11.30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857AD-EFF7-434E-8688-740CF519874F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Stačiakampis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8729B-1437-4F6C-BA5E-D598FE0146A3}" type="datetimeFigureOut">
              <a:rPr lang="lt-LT" smtClean="0"/>
              <a:t>2022.11.30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857AD-EFF7-434E-8688-740CF519874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8729B-1437-4F6C-BA5E-D598FE0146A3}" type="datetimeFigureOut">
              <a:rPr lang="lt-LT" smtClean="0"/>
              <a:t>2022.11.30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857AD-EFF7-434E-8688-740CF519874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8729B-1437-4F6C-BA5E-D598FE0146A3}" type="datetimeFigureOut">
              <a:rPr lang="lt-LT" smtClean="0"/>
              <a:t>2022.11.30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857AD-EFF7-434E-8688-740CF519874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8729B-1437-4F6C-BA5E-D598FE0146A3}" type="datetimeFigureOut">
              <a:rPr lang="lt-LT" smtClean="0"/>
              <a:t>2022.11.30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857AD-EFF7-434E-8688-740CF519874F}" type="slidenum">
              <a:rPr lang="lt-LT" smtClean="0"/>
              <a:t>‹#›</a:t>
            </a:fld>
            <a:endParaRPr lang="lt-LT"/>
          </a:p>
        </p:txBody>
      </p:sp>
      <p:sp>
        <p:nvSpPr>
          <p:cNvPr id="6" name="Stačiakampis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8729B-1437-4F6C-BA5E-D598FE0146A3}" type="datetimeFigureOut">
              <a:rPr lang="lt-LT" smtClean="0"/>
              <a:t>2022.11.30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857AD-EFF7-434E-8688-740CF519874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8729B-1437-4F6C-BA5E-D598FE0146A3}" type="datetimeFigureOut">
              <a:rPr lang="lt-LT" smtClean="0"/>
              <a:t>2022.11.30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857AD-EFF7-434E-8688-740CF519874F}" type="slidenum">
              <a:rPr lang="lt-LT" smtClean="0"/>
              <a:t>‹#›</a:t>
            </a:fld>
            <a:endParaRPr lang="lt-LT"/>
          </a:p>
        </p:txBody>
      </p:sp>
      <p:sp>
        <p:nvSpPr>
          <p:cNvPr id="8" name="Stačiakampis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9" name="Struktūrinė schema: procesa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uktūrinė schema: procesa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ritulinė diagram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Žied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avadinimo vietos rezervavimo ženkla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4" name="Datos vietos rezervavimo ženklas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98729B-1437-4F6C-BA5E-D598FE0146A3}" type="datetimeFigureOut">
              <a:rPr lang="lt-LT" smtClean="0"/>
              <a:t>2022.11.30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lt-LT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6857AD-EFF7-434E-8688-740CF519874F}" type="slidenum">
              <a:rPr lang="lt-LT" smtClean="0"/>
              <a:t>‹#›</a:t>
            </a:fld>
            <a:endParaRPr lang="lt-LT"/>
          </a:p>
        </p:txBody>
      </p:sp>
      <p:sp>
        <p:nvSpPr>
          <p:cNvPr id="15" name="Stačiakampis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ctrTitle"/>
          </p:nvPr>
        </p:nvSpPr>
        <p:spPr>
          <a:xfrm>
            <a:off x="1403648" y="260649"/>
            <a:ext cx="7052320" cy="1440160"/>
          </a:xfrm>
        </p:spPr>
        <p:txBody>
          <a:bodyPr>
            <a:normAutofit/>
          </a:bodyPr>
          <a:lstStyle/>
          <a:p>
            <a:r>
              <a:rPr lang="lt-LT" sz="3200" dirty="0" smtClean="0"/>
              <a:t>PALANGOS LOPŠELIS-DARŽELIS ,,</a:t>
            </a:r>
            <a:r>
              <a:rPr lang="lt-LT" sz="3200" dirty="0" smtClean="0"/>
              <a:t>PASAKA</a:t>
            </a:r>
            <a:r>
              <a:rPr lang="lt-LT" sz="3200" dirty="0" smtClean="0">
                <a:cs typeface="Times New Roman" pitchFamily="18" charset="0"/>
              </a:rPr>
              <a:t>“ „RAINIUKŲ“ GRUPĖ</a:t>
            </a:r>
            <a:r>
              <a:rPr lang="lt-LT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lt-LT" sz="3200" dirty="0"/>
          </a:p>
        </p:txBody>
      </p:sp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6400800" cy="4392488"/>
          </a:xfrm>
        </p:spPr>
        <p:txBody>
          <a:bodyPr/>
          <a:lstStyle/>
          <a:p>
            <a:r>
              <a:rPr lang="lt-LT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DRAUSTI NEGALIMA LEISTI(KUR DĖTI KABLELĮ) – SAUGUS </a:t>
            </a:r>
            <a:r>
              <a:rPr lang="lt-LT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INTERNETAS</a:t>
            </a:r>
          </a:p>
          <a:p>
            <a:endParaRPr lang="lt-LT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t-LT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t-LT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lt-LT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Mokytojos: Vida Gadliauskienė , Laima Bagdonienė</a:t>
            </a:r>
            <a:endParaRPr lang="lt-LT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7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MAN PATINKA KOMPIUTERIAI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2402" b="10290"/>
          <a:stretch/>
        </p:blipFill>
        <p:spPr>
          <a:xfrm>
            <a:off x="1259632" y="1844824"/>
            <a:ext cx="3528392" cy="4455571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" r="5229" b="7259"/>
          <a:stretch/>
        </p:blipFill>
        <p:spPr>
          <a:xfrm>
            <a:off x="5244964" y="1858178"/>
            <a:ext cx="3575508" cy="44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8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7405"/>
          <a:stretch/>
        </p:blipFill>
        <p:spPr>
          <a:xfrm>
            <a:off x="1187624" y="692696"/>
            <a:ext cx="3600400" cy="4680520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 r="12480" b="17283"/>
          <a:stretch/>
        </p:blipFill>
        <p:spPr>
          <a:xfrm>
            <a:off x="5127781" y="1484784"/>
            <a:ext cx="372122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1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KURIAME SAVO KOMPIUTERINIUS ŽAIDIMUS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5677" r="10338" b="12548"/>
          <a:stretch/>
        </p:blipFill>
        <p:spPr>
          <a:xfrm>
            <a:off x="1187624" y="1995466"/>
            <a:ext cx="3473608" cy="4320480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0" t="11995" r="4090" b="15704"/>
          <a:stretch/>
        </p:blipFill>
        <p:spPr>
          <a:xfrm>
            <a:off x="5004048" y="1988840"/>
            <a:ext cx="372641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1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KURIAME KOMPIUTERIUS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" b="11356"/>
          <a:stretch/>
        </p:blipFill>
        <p:spPr>
          <a:xfrm>
            <a:off x="1115616" y="1761897"/>
            <a:ext cx="3394472" cy="4248472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8982" r="351" b="16559"/>
          <a:stretch/>
        </p:blipFill>
        <p:spPr>
          <a:xfrm>
            <a:off x="5076056" y="1761897"/>
            <a:ext cx="367240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0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2"/>
          <a:stretch/>
        </p:blipFill>
        <p:spPr>
          <a:xfrm>
            <a:off x="1187624" y="764704"/>
            <a:ext cx="3600400" cy="4472880"/>
          </a:xfrm>
        </p:spPr>
      </p:pic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t="16112" r="14909" b="6922"/>
          <a:stretch/>
        </p:blipFill>
        <p:spPr>
          <a:xfrm>
            <a:off x="5148064" y="1916832"/>
            <a:ext cx="367240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AKIŲ MANKŠTA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" b="7496"/>
          <a:stretch/>
        </p:blipFill>
        <p:spPr>
          <a:xfrm>
            <a:off x="1115616" y="1700807"/>
            <a:ext cx="3558067" cy="4509837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1" b="11761"/>
          <a:stretch/>
        </p:blipFill>
        <p:spPr>
          <a:xfrm>
            <a:off x="5148064" y="1700807"/>
            <a:ext cx="3600399" cy="4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2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994122"/>
          </a:xfrm>
        </p:spPr>
        <p:txBody>
          <a:bodyPr>
            <a:noAutofit/>
          </a:bodyPr>
          <a:lstStyle/>
          <a:p>
            <a:r>
              <a:rPr lang="lt-LT" sz="3200" dirty="0" smtClean="0"/>
              <a:t>KOMPIUTERIS DRAUGAS AR PRIEŠAS? </a:t>
            </a:r>
            <a:br>
              <a:rPr lang="lt-LT" sz="3200" dirty="0" smtClean="0"/>
            </a:br>
            <a:r>
              <a:rPr lang="lt-LT" sz="3200" dirty="0" smtClean="0"/>
              <a:t>VAIKŲ MINTYS:</a:t>
            </a:r>
            <a:endParaRPr lang="lt-LT" sz="3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JEI TIK TRUMPAI, TAI DRAUGAS. (MARKAS 4M.)</a:t>
            </a:r>
          </a:p>
          <a:p>
            <a:r>
              <a:rPr lang="lt-LT" dirty="0" smtClean="0"/>
              <a:t>AŠ ŽINAU, KAD TIK 20MIN. GALIMA (ARMANDAS 5M.)</a:t>
            </a:r>
          </a:p>
          <a:p>
            <a:r>
              <a:rPr lang="lt-LT" dirty="0" smtClean="0"/>
              <a:t>MAMA SAKO, KAD BŪTINAI REIKIA AKIS SAUGOTI. TAI AŠ EINU SU LEGO ŽAISTI. (EITVYDAS 5M.)</a:t>
            </a:r>
          </a:p>
          <a:p>
            <a:r>
              <a:rPr lang="lt-LT" dirty="0" smtClean="0"/>
              <a:t>NEŽINAU. GAL DRAUGAS. BET MAN PATINKA JUO ŽAISTI. (ELIJUS 5M.)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10138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ulėgrąža">
  <a:themeElements>
    <a:clrScheme name="Saulėgrąža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aulėgrąž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ulėgrąž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100</Words>
  <Application>Microsoft Office PowerPoint</Application>
  <PresentationFormat>Demonstracija ekrane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Saulėgrąža</vt:lpstr>
      <vt:lpstr>PALANGOS LOPŠELIS-DARŽELIS ,,PASAKA“ „RAINIUKŲ“ GRUPĖ </vt:lpstr>
      <vt:lpstr>MAN PATINKA KOMPIUTERIAI</vt:lpstr>
      <vt:lpstr>PowerPoint pristatymas</vt:lpstr>
      <vt:lpstr>KURIAME SAVO KOMPIUTERINIUS ŽAIDIMUS</vt:lpstr>
      <vt:lpstr>KURIAME KOMPIUTERIUS</vt:lpstr>
      <vt:lpstr>PowerPoint pristatymas</vt:lpstr>
      <vt:lpstr>AKIŲ MANKŠTA</vt:lpstr>
      <vt:lpstr>KOMPIUTERIS DRAUGAS AR PRIEŠAS?  VAIKŲ MINTYS: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PALANGOS LOPŠELIS-DARŽELIS ,,PASAKA “</dc:title>
  <dc:creator>IBM</dc:creator>
  <cp:lastModifiedBy>IBM</cp:lastModifiedBy>
  <cp:revision>15</cp:revision>
  <dcterms:created xsi:type="dcterms:W3CDTF">2022-11-30T12:09:43Z</dcterms:created>
  <dcterms:modified xsi:type="dcterms:W3CDTF">2022-11-30T13:15:16Z</dcterms:modified>
</cp:coreProperties>
</file>