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sldIdLst>
    <p:sldId id="256" r:id="rId2"/>
    <p:sldId id="277" r:id="rId3"/>
    <p:sldId id="273" r:id="rId4"/>
    <p:sldId id="258" r:id="rId5"/>
    <p:sldId id="259" r:id="rId6"/>
    <p:sldId id="260" r:id="rId7"/>
    <p:sldId id="274" r:id="rId8"/>
    <p:sldId id="275"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77065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105062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326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384495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1503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175067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327152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235557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169100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A8DC1-0D20-436B-9451-DEE74D875F41}"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4352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9A8DC1-0D20-436B-9451-DEE74D875F41}"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69591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9A8DC1-0D20-436B-9451-DEE74D875F41}" type="datetimeFigureOut">
              <a:rPr lang="en-US" smtClean="0"/>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169742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9A8DC1-0D20-436B-9451-DEE74D875F41}" type="datetimeFigureOut">
              <a:rPr lang="en-US" smtClean="0"/>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21396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A8DC1-0D20-436B-9451-DEE74D875F41}" type="datetimeFigureOut">
              <a:rPr lang="en-US" smtClean="0"/>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12049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9A8DC1-0D20-436B-9451-DEE74D875F41}"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394046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A8DC1-0D20-436B-9451-DEE74D875F41}"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5CC6B-3F8D-484A-B622-273AA9DE0F9B}" type="slidenum">
              <a:rPr lang="en-US" smtClean="0"/>
              <a:t>‹#›</a:t>
            </a:fld>
            <a:endParaRPr lang="en-US"/>
          </a:p>
        </p:txBody>
      </p:sp>
    </p:spTree>
    <p:extLst>
      <p:ext uri="{BB962C8B-B14F-4D97-AF65-F5344CB8AC3E}">
        <p14:creationId xmlns:p14="http://schemas.microsoft.com/office/powerpoint/2010/main" val="155966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9A8DC1-0D20-436B-9451-DEE74D875F41}" type="datetimeFigureOut">
              <a:rPr lang="en-US" smtClean="0"/>
              <a:t>6/18/2022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95CC6B-3F8D-484A-B622-273AA9DE0F9B}" type="slidenum">
              <a:rPr lang="en-US" smtClean="0"/>
              <a:t>‹#›</a:t>
            </a:fld>
            <a:endParaRPr lang="en-US"/>
          </a:p>
        </p:txBody>
      </p:sp>
    </p:spTree>
    <p:extLst>
      <p:ext uri="{BB962C8B-B14F-4D97-AF65-F5344CB8AC3E}">
        <p14:creationId xmlns:p14="http://schemas.microsoft.com/office/powerpoint/2010/main" val="427256665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a:t>PROJEKTAS</a:t>
            </a:r>
            <a:r>
              <a:rPr lang="en-US" sz="3600" dirty="0"/>
              <a:t> </a:t>
            </a:r>
            <a:r>
              <a:rPr lang="en-US" sz="2800" dirty="0"/>
              <a:t>“SVEIKATA VISUS METUS 2022”</a:t>
            </a:r>
            <a:br>
              <a:rPr lang="en-US" sz="2800" dirty="0"/>
            </a:br>
            <a:r>
              <a:rPr lang="en-US" sz="2800" dirty="0" err="1"/>
              <a:t>Rugpjūčio</a:t>
            </a:r>
            <a:r>
              <a:rPr lang="en-US" sz="2800" dirty="0"/>
              <a:t> </a:t>
            </a:r>
            <a:r>
              <a:rPr lang="en-US" sz="2800" dirty="0" err="1"/>
              <a:t>mėn</a:t>
            </a:r>
            <a:r>
              <a:rPr lang="en-US" sz="2800" dirty="0"/>
              <a:t>. </a:t>
            </a:r>
            <a:r>
              <a:rPr lang="en-US" sz="2800" dirty="0" err="1"/>
              <a:t>Iššūkis</a:t>
            </a:r>
            <a:br>
              <a:rPr lang="en-US" sz="3600" dirty="0"/>
            </a:br>
            <a:br>
              <a:rPr lang="en-US" sz="3600" dirty="0"/>
            </a:br>
            <a:r>
              <a:rPr lang="en-US" sz="3600" dirty="0" err="1"/>
              <a:t>Linksmumas</a:t>
            </a:r>
            <a:r>
              <a:rPr lang="en-US" sz="3600" dirty="0"/>
              <a:t> </a:t>
            </a:r>
            <a:r>
              <a:rPr lang="en-US" sz="3600" dirty="0" err="1"/>
              <a:t>yra</a:t>
            </a:r>
            <a:r>
              <a:rPr lang="en-US" sz="3600" dirty="0"/>
              <a:t> </a:t>
            </a:r>
            <a:r>
              <a:rPr lang="en-US" sz="3600" dirty="0" err="1"/>
              <a:t>pagrindinis</a:t>
            </a:r>
            <a:r>
              <a:rPr lang="en-US" sz="3600" dirty="0"/>
              <a:t> </a:t>
            </a:r>
            <a:r>
              <a:rPr lang="en-US" sz="3600" dirty="0" err="1"/>
              <a:t>ind</a:t>
            </a:r>
            <a:r>
              <a:rPr lang="lt-LT" sz="3600" dirty="0"/>
              <a:t>ėlis į sveikatos mišrainę</a:t>
            </a:r>
            <a:br>
              <a:rPr lang="en-US" dirty="0"/>
            </a:br>
            <a:r>
              <a:rPr lang="en-US" sz="2800" dirty="0"/>
              <a:t>(</a:t>
            </a:r>
            <a:r>
              <a:rPr lang="en-US" sz="3200" dirty="0" err="1"/>
              <a:t>emocinė</a:t>
            </a:r>
            <a:r>
              <a:rPr lang="en-US" sz="3200" dirty="0"/>
              <a:t> </a:t>
            </a:r>
            <a:r>
              <a:rPr lang="en-US" sz="3200" dirty="0" err="1"/>
              <a:t>sveikata</a:t>
            </a:r>
            <a:r>
              <a:rPr lang="en-US" sz="3200" dirty="0"/>
              <a:t>)</a:t>
            </a:r>
            <a:endParaRPr lang="en-US" dirty="0"/>
          </a:p>
        </p:txBody>
      </p:sp>
      <p:sp>
        <p:nvSpPr>
          <p:cNvPr id="3" name="Subtitle 2"/>
          <p:cNvSpPr>
            <a:spLocks noGrp="1"/>
          </p:cNvSpPr>
          <p:nvPr>
            <p:ph type="subTitle" idx="1"/>
          </p:nvPr>
        </p:nvSpPr>
        <p:spPr/>
        <p:txBody>
          <a:bodyPr>
            <a:noAutofit/>
          </a:bodyPr>
          <a:lstStyle/>
          <a:p>
            <a:r>
              <a:rPr lang="en-US" sz="2400" dirty="0" err="1"/>
              <a:t>Kauno</a:t>
            </a:r>
            <a:r>
              <a:rPr lang="en-US" sz="2400" dirty="0"/>
              <a:t>  </a:t>
            </a:r>
            <a:r>
              <a:rPr lang="en-US" sz="2400" dirty="0" err="1"/>
              <a:t>Martyno</a:t>
            </a:r>
            <a:r>
              <a:rPr lang="en-US" sz="2400" dirty="0"/>
              <a:t> </a:t>
            </a:r>
            <a:r>
              <a:rPr lang="en-US" sz="2400" dirty="0" err="1"/>
              <a:t>Mažvydo</a:t>
            </a:r>
            <a:r>
              <a:rPr lang="en-US" sz="2400" dirty="0"/>
              <a:t> </a:t>
            </a:r>
            <a:r>
              <a:rPr lang="en-US" sz="2400" dirty="0" err="1"/>
              <a:t>progimnazija</a:t>
            </a:r>
            <a:endParaRPr lang="en-US" sz="2400" dirty="0"/>
          </a:p>
          <a:p>
            <a:r>
              <a:rPr lang="en-US" sz="2400" dirty="0"/>
              <a:t>“</a:t>
            </a:r>
            <a:r>
              <a:rPr lang="en-US" sz="2400" dirty="0" err="1"/>
              <a:t>Mažvydukai</a:t>
            </a:r>
            <a:r>
              <a:rPr lang="en-US" sz="2400" dirty="0"/>
              <a:t>” </a:t>
            </a:r>
            <a:r>
              <a:rPr lang="en-US" sz="2000" dirty="0"/>
              <a:t>(12 </a:t>
            </a:r>
            <a:r>
              <a:rPr lang="en-US" sz="2000" dirty="0" err="1"/>
              <a:t>metų</a:t>
            </a:r>
            <a:r>
              <a:rPr lang="en-US" sz="2000" dirty="0"/>
              <a:t>)</a:t>
            </a:r>
          </a:p>
          <a:p>
            <a:r>
              <a:rPr lang="en-US" sz="2000" dirty="0" err="1"/>
              <a:t>Mokytojos</a:t>
            </a:r>
            <a:r>
              <a:rPr lang="en-US" sz="2000" dirty="0"/>
              <a:t> </a:t>
            </a:r>
            <a:r>
              <a:rPr lang="en-US" sz="2000" dirty="0" err="1"/>
              <a:t>Daiva</a:t>
            </a:r>
            <a:r>
              <a:rPr lang="en-US" sz="2000" dirty="0"/>
              <a:t> </a:t>
            </a:r>
            <a:r>
              <a:rPr lang="en-US" sz="2000" dirty="0" err="1"/>
              <a:t>Sperskaitienė</a:t>
            </a:r>
            <a:endParaRPr lang="en-US" sz="2000" dirty="0"/>
          </a:p>
          <a:p>
            <a:r>
              <a:rPr lang="en-US" sz="2000" dirty="0" err="1"/>
              <a:t>Virginija</a:t>
            </a:r>
            <a:r>
              <a:rPr lang="en-US" sz="2000" dirty="0"/>
              <a:t> </a:t>
            </a:r>
            <a:r>
              <a:rPr lang="en-US" sz="2000" dirty="0" err="1"/>
              <a:t>Jasiunskienė</a:t>
            </a:r>
            <a:r>
              <a:rPr lang="en-US" sz="2000" dirty="0"/>
              <a:t> </a:t>
            </a:r>
          </a:p>
        </p:txBody>
      </p:sp>
    </p:spTree>
    <p:extLst>
      <p:ext uri="{BB962C8B-B14F-4D97-AF65-F5344CB8AC3E}">
        <p14:creationId xmlns:p14="http://schemas.microsoft.com/office/powerpoint/2010/main" val="345025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D6687B-A45D-4637-8E65-B463A8D8A09E}"/>
              </a:ext>
            </a:extLst>
          </p:cNvPr>
          <p:cNvSpPr txBox="1"/>
          <p:nvPr/>
        </p:nvSpPr>
        <p:spPr>
          <a:xfrm>
            <a:off x="2568540" y="1855359"/>
            <a:ext cx="6102848" cy="3970318"/>
          </a:xfrm>
          <a:prstGeom prst="rect">
            <a:avLst/>
          </a:prstGeom>
          <a:noFill/>
        </p:spPr>
        <p:txBody>
          <a:bodyPr wrap="square">
            <a:spAutoFit/>
          </a:bodyPr>
          <a:lstStyle/>
          <a:p>
            <a:pPr marL="0" indent="0">
              <a:buNone/>
            </a:pPr>
            <a:r>
              <a:rPr lang="en-US" sz="2800" dirty="0">
                <a:solidFill>
                  <a:srgbClr val="92D050"/>
                </a:solidFill>
                <a:cs typeface="Calibri"/>
              </a:rPr>
              <a:t>EMOCINĖ SVEIKATA</a:t>
            </a:r>
          </a:p>
          <a:p>
            <a:pPr marL="0" indent="0">
              <a:buNone/>
            </a:pPr>
            <a:endParaRPr lang="en-US" sz="2800" dirty="0">
              <a:solidFill>
                <a:srgbClr val="92D050"/>
              </a:solidFill>
              <a:cs typeface="Calibri"/>
            </a:endParaRPr>
          </a:p>
          <a:p>
            <a:pPr marL="0" indent="0">
              <a:buNone/>
            </a:pPr>
            <a:r>
              <a:rPr lang="en-US" sz="2800" dirty="0">
                <a:cs typeface="Calibri"/>
              </a:rPr>
              <a:t>Tai </a:t>
            </a:r>
            <a:r>
              <a:rPr lang="en-US" sz="2800" dirty="0" err="1">
                <a:cs typeface="Calibri"/>
              </a:rPr>
              <a:t>emocinis</a:t>
            </a:r>
            <a:r>
              <a:rPr lang="en-US" sz="2800" dirty="0">
                <a:cs typeface="Calibri"/>
              </a:rPr>
              <a:t> </a:t>
            </a:r>
            <a:r>
              <a:rPr lang="en-US" sz="2800" dirty="0" err="1">
                <a:cs typeface="Calibri"/>
              </a:rPr>
              <a:t>atsparumas</a:t>
            </a:r>
            <a:r>
              <a:rPr lang="en-US" sz="2800" dirty="0">
                <a:cs typeface="Calibri"/>
              </a:rPr>
              <a:t>, </a:t>
            </a:r>
            <a:r>
              <a:rPr lang="en-US" sz="2800" dirty="0" err="1">
                <a:cs typeface="Calibri"/>
              </a:rPr>
              <a:t>kuris</a:t>
            </a:r>
            <a:r>
              <a:rPr lang="en-US" sz="2800" dirty="0">
                <a:cs typeface="Calibri"/>
              </a:rPr>
              <a:t> </a:t>
            </a:r>
            <a:r>
              <a:rPr lang="en-US" sz="2800" dirty="0" err="1">
                <a:cs typeface="Calibri"/>
              </a:rPr>
              <a:t>leidžia</a:t>
            </a:r>
            <a:r>
              <a:rPr lang="en-US" sz="2800" dirty="0">
                <a:cs typeface="Calibri"/>
              </a:rPr>
              <a:t> </a:t>
            </a:r>
            <a:r>
              <a:rPr lang="en-US" sz="2800" dirty="0" err="1">
                <a:cs typeface="Calibri"/>
              </a:rPr>
              <a:t>patirti</a:t>
            </a:r>
            <a:r>
              <a:rPr lang="en-US" sz="2800" dirty="0">
                <a:cs typeface="Calibri"/>
              </a:rPr>
              <a:t> </a:t>
            </a:r>
            <a:r>
              <a:rPr lang="en-US" sz="2800" dirty="0" err="1">
                <a:cs typeface="Calibri"/>
              </a:rPr>
              <a:t>džaugsmą</a:t>
            </a:r>
            <a:r>
              <a:rPr lang="en-US" sz="2800" dirty="0">
                <a:cs typeface="Calibri"/>
              </a:rPr>
              <a:t>, </a:t>
            </a:r>
            <a:r>
              <a:rPr lang="en-US" sz="2800" dirty="0" err="1">
                <a:cs typeface="Calibri"/>
              </a:rPr>
              <a:t>ištverti</a:t>
            </a:r>
            <a:r>
              <a:rPr lang="en-US" sz="2800" dirty="0">
                <a:cs typeface="Calibri"/>
              </a:rPr>
              <a:t> </a:t>
            </a:r>
            <a:r>
              <a:rPr lang="en-US" sz="2800" dirty="0" err="1">
                <a:cs typeface="Calibri"/>
              </a:rPr>
              <a:t>skausmą</a:t>
            </a:r>
            <a:r>
              <a:rPr lang="en-US" sz="2800" dirty="0">
                <a:cs typeface="Calibri"/>
              </a:rPr>
              <a:t>, </a:t>
            </a:r>
            <a:r>
              <a:rPr lang="en-US" sz="2800" dirty="0" err="1">
                <a:cs typeface="Calibri"/>
              </a:rPr>
              <a:t>nusivylimą</a:t>
            </a:r>
            <a:r>
              <a:rPr lang="en-US" sz="2800" dirty="0">
                <a:cs typeface="Calibri"/>
              </a:rPr>
              <a:t>, </a:t>
            </a:r>
            <a:r>
              <a:rPr lang="en-US" sz="2800" dirty="0" err="1">
                <a:cs typeface="Calibri"/>
              </a:rPr>
              <a:t>liūdesį</a:t>
            </a:r>
            <a:r>
              <a:rPr lang="en-US" sz="2800" dirty="0">
                <a:cs typeface="Calibri"/>
              </a:rPr>
              <a:t>. </a:t>
            </a:r>
            <a:r>
              <a:rPr lang="en-US" sz="2800" dirty="0" err="1">
                <a:cs typeface="Calibri"/>
              </a:rPr>
              <a:t>Tikėjimas</a:t>
            </a:r>
            <a:r>
              <a:rPr lang="en-US" sz="2800" dirty="0">
                <a:cs typeface="Calibri"/>
              </a:rPr>
              <a:t> </a:t>
            </a:r>
            <a:r>
              <a:rPr lang="en-US" sz="2800" dirty="0" err="1">
                <a:cs typeface="Calibri"/>
              </a:rPr>
              <a:t>savo</a:t>
            </a:r>
            <a:r>
              <a:rPr lang="en-US" sz="2800" dirty="0">
                <a:cs typeface="Calibri"/>
              </a:rPr>
              <a:t> </a:t>
            </a:r>
            <a:r>
              <a:rPr lang="en-US" sz="2800" dirty="0" err="1">
                <a:cs typeface="Calibri"/>
              </a:rPr>
              <a:t>bei</a:t>
            </a:r>
            <a:r>
              <a:rPr lang="en-US" sz="2800" dirty="0">
                <a:cs typeface="Calibri"/>
              </a:rPr>
              <a:t> </a:t>
            </a:r>
            <a:r>
              <a:rPr lang="en-US" sz="2800" dirty="0" err="1">
                <a:cs typeface="Calibri"/>
              </a:rPr>
              <a:t>kitų</a:t>
            </a:r>
            <a:r>
              <a:rPr lang="en-US" sz="2800" dirty="0">
                <a:cs typeface="Calibri"/>
              </a:rPr>
              <a:t> </a:t>
            </a:r>
            <a:r>
              <a:rPr lang="en-US" sz="2800" dirty="0" err="1">
                <a:cs typeface="Calibri"/>
              </a:rPr>
              <a:t>žmonių</a:t>
            </a:r>
            <a:r>
              <a:rPr lang="en-US" sz="2800" dirty="0">
                <a:cs typeface="Calibri"/>
              </a:rPr>
              <a:t> </a:t>
            </a:r>
            <a:r>
              <a:rPr lang="en-US" sz="2800" dirty="0" err="1">
                <a:cs typeface="Calibri"/>
              </a:rPr>
              <a:t>orumu</a:t>
            </a:r>
            <a:r>
              <a:rPr lang="en-US" sz="2800" dirty="0">
                <a:cs typeface="Calibri"/>
              </a:rPr>
              <a:t> </a:t>
            </a:r>
            <a:r>
              <a:rPr lang="en-US" sz="2800" dirty="0" err="1">
                <a:cs typeface="Calibri"/>
              </a:rPr>
              <a:t>ir</a:t>
            </a:r>
            <a:r>
              <a:rPr lang="en-US" sz="2800" dirty="0">
                <a:cs typeface="Calibri"/>
              </a:rPr>
              <a:t> </a:t>
            </a:r>
            <a:r>
              <a:rPr lang="en-US" sz="2800" dirty="0" err="1">
                <a:cs typeface="Calibri"/>
              </a:rPr>
              <a:t>verte</a:t>
            </a:r>
            <a:r>
              <a:rPr lang="en-US" sz="2800" dirty="0">
                <a:cs typeface="Calibri"/>
              </a:rPr>
              <a:t>. </a:t>
            </a:r>
            <a:r>
              <a:rPr lang="en-US" sz="2800" dirty="0" err="1">
                <a:cs typeface="Calibri"/>
              </a:rPr>
              <a:t>Gebėjimas</a:t>
            </a:r>
            <a:r>
              <a:rPr lang="en-US" sz="2800" dirty="0">
                <a:cs typeface="Calibri"/>
              </a:rPr>
              <a:t> </a:t>
            </a:r>
            <a:r>
              <a:rPr lang="en-US" sz="2800" dirty="0" err="1">
                <a:cs typeface="Calibri"/>
              </a:rPr>
              <a:t>priimti</a:t>
            </a:r>
            <a:r>
              <a:rPr lang="en-US" sz="2800" dirty="0">
                <a:cs typeface="Calibri"/>
              </a:rPr>
              <a:t> </a:t>
            </a:r>
            <a:r>
              <a:rPr lang="en-US" sz="2800" dirty="0" err="1">
                <a:cs typeface="Calibri"/>
              </a:rPr>
              <a:t>ir</a:t>
            </a:r>
            <a:r>
              <a:rPr lang="en-US" sz="2800" dirty="0">
                <a:cs typeface="Calibri"/>
              </a:rPr>
              <a:t> </a:t>
            </a:r>
            <a:r>
              <a:rPr lang="en-US" sz="2800" dirty="0" err="1">
                <a:cs typeface="Calibri"/>
              </a:rPr>
              <a:t>valdyti</a:t>
            </a:r>
            <a:r>
              <a:rPr lang="en-US" sz="2800" dirty="0">
                <a:cs typeface="Calibri"/>
              </a:rPr>
              <a:t> </a:t>
            </a:r>
            <a:r>
              <a:rPr lang="en-US" sz="2800" dirty="0" err="1">
                <a:cs typeface="Calibri"/>
              </a:rPr>
              <a:t>jausmus</a:t>
            </a:r>
            <a:r>
              <a:rPr lang="en-US" sz="2800" dirty="0">
                <a:cs typeface="Calibri"/>
              </a:rPr>
              <a:t>, </a:t>
            </a:r>
            <a:r>
              <a:rPr lang="en-US" sz="2800" dirty="0" err="1">
                <a:cs typeface="Calibri"/>
              </a:rPr>
              <a:t>kylant</a:t>
            </a:r>
            <a:r>
              <a:rPr lang="en-US" sz="2800" dirty="0">
                <a:cs typeface="Calibri"/>
              </a:rPr>
              <a:t> </a:t>
            </a:r>
            <a:r>
              <a:rPr lang="en-US" sz="2800" dirty="0" err="1">
                <a:cs typeface="Calibri"/>
              </a:rPr>
              <a:t>iššūkiams</a:t>
            </a:r>
            <a:r>
              <a:rPr lang="en-US" sz="2800" dirty="0">
                <a:cs typeface="Calibri"/>
              </a:rPr>
              <a:t> </a:t>
            </a:r>
            <a:r>
              <a:rPr lang="en-US" sz="2800" dirty="0" err="1">
                <a:cs typeface="Calibri"/>
              </a:rPr>
              <a:t>ir</a:t>
            </a:r>
            <a:r>
              <a:rPr lang="en-US" sz="2800" dirty="0">
                <a:cs typeface="Calibri"/>
              </a:rPr>
              <a:t> </a:t>
            </a:r>
            <a:r>
              <a:rPr lang="en-US" sz="2800" dirty="0" err="1">
                <a:cs typeface="Calibri"/>
              </a:rPr>
              <a:t>pokyčiams</a:t>
            </a:r>
            <a:r>
              <a:rPr lang="en-US" sz="2800" dirty="0">
                <a:cs typeface="Calibri"/>
              </a:rPr>
              <a:t>.</a:t>
            </a:r>
          </a:p>
        </p:txBody>
      </p:sp>
    </p:spTree>
    <p:extLst>
      <p:ext uri="{BB962C8B-B14F-4D97-AF65-F5344CB8AC3E}">
        <p14:creationId xmlns:p14="http://schemas.microsoft.com/office/powerpoint/2010/main" val="266882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38D4B78-2B80-BD95-CA35-C51A23F7EC46}"/>
              </a:ext>
            </a:extLst>
          </p:cNvPr>
          <p:cNvSpPr>
            <a:spLocks noGrp="1"/>
          </p:cNvSpPr>
          <p:nvPr>
            <p:ph type="title"/>
          </p:nvPr>
        </p:nvSpPr>
        <p:spPr/>
        <p:txBody>
          <a:bodyPr/>
          <a:lstStyle/>
          <a:p>
            <a:r>
              <a:rPr lang="lt-LT" dirty="0">
                <a:cs typeface="Calibri Light"/>
              </a:rPr>
              <a:t>Teigiamos emocijos</a:t>
            </a:r>
            <a:endParaRPr lang="lt-LT" dirty="0"/>
          </a:p>
        </p:txBody>
      </p:sp>
      <p:sp>
        <p:nvSpPr>
          <p:cNvPr id="3" name="Turinio vietos rezervavimo ženklas 2">
            <a:extLst>
              <a:ext uri="{FF2B5EF4-FFF2-40B4-BE49-F238E27FC236}">
                <a16:creationId xmlns:a16="http://schemas.microsoft.com/office/drawing/2014/main" id="{8A8C0729-674E-B524-B759-EE96BF3A2DB0}"/>
              </a:ext>
            </a:extLst>
          </p:cNvPr>
          <p:cNvSpPr>
            <a:spLocks noGrp="1"/>
          </p:cNvSpPr>
          <p:nvPr>
            <p:ph idx="1"/>
          </p:nvPr>
        </p:nvSpPr>
        <p:spPr/>
        <p:txBody>
          <a:bodyPr vert="horz" lIns="91440" tIns="45720" rIns="91440" bIns="45720" rtlCol="0" anchor="t">
            <a:normAutofit/>
          </a:bodyPr>
          <a:lstStyle/>
          <a:p>
            <a:r>
              <a:rPr lang="lt-LT" dirty="0">
                <a:ea typeface="+mn-lt"/>
                <a:cs typeface="+mn-lt"/>
              </a:rPr>
              <a:t>Teigiamos emocijos yra psichofiziologinės reakcijos, mūsų kūno ir mūsų proto reakcija, atsirandanti tam tikru momentu. Daug kartų, kai kalbame apie emocijas, mes tiksliai nežinome, apie ką kalbame, ir mes dažnai naudojame kaip išaukštinimo, pakeitimo ar smegenų sukrėtimo sinonimus..</a:t>
            </a:r>
            <a:endParaRPr lang="lt-LT" dirty="0"/>
          </a:p>
        </p:txBody>
      </p:sp>
      <p:pic>
        <p:nvPicPr>
          <p:cNvPr id="4" name="Paveikslėlis 4" descr="Paveikslėlis, kuriame yra iliustracija&#10;&#10;Automatiškai sugeneruotas aprašymas">
            <a:extLst>
              <a:ext uri="{FF2B5EF4-FFF2-40B4-BE49-F238E27FC236}">
                <a16:creationId xmlns:a16="http://schemas.microsoft.com/office/drawing/2014/main" id="{C0E0E0A5-A3F2-A447-9B76-F8710058A207}"/>
              </a:ext>
            </a:extLst>
          </p:cNvPr>
          <p:cNvPicPr>
            <a:picLocks noChangeAspect="1"/>
          </p:cNvPicPr>
          <p:nvPr/>
        </p:nvPicPr>
        <p:blipFill>
          <a:blip r:embed="rId2"/>
          <a:stretch>
            <a:fillRect/>
          </a:stretch>
        </p:blipFill>
        <p:spPr>
          <a:xfrm>
            <a:off x="7908098" y="3998934"/>
            <a:ext cx="2179529" cy="2179529"/>
          </a:xfrm>
          <a:prstGeom prst="rect">
            <a:avLst/>
          </a:prstGeom>
        </p:spPr>
      </p:pic>
    </p:spTree>
    <p:extLst>
      <p:ext uri="{BB962C8B-B14F-4D97-AF65-F5344CB8AC3E}">
        <p14:creationId xmlns:p14="http://schemas.microsoft.com/office/powerpoint/2010/main" val="146799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7348D72-4AD9-4DEA-0D33-980EAFE547F6}"/>
              </a:ext>
            </a:extLst>
          </p:cNvPr>
          <p:cNvSpPr>
            <a:spLocks noGrp="1"/>
          </p:cNvSpPr>
          <p:nvPr>
            <p:ph type="title"/>
          </p:nvPr>
        </p:nvSpPr>
        <p:spPr/>
        <p:txBody>
          <a:bodyPr/>
          <a:lstStyle/>
          <a:p>
            <a:r>
              <a:rPr lang="lt-LT" dirty="0">
                <a:cs typeface="Calibri Light"/>
              </a:rPr>
              <a:t>Emocijos</a:t>
            </a:r>
            <a:endParaRPr lang="lt-LT" dirty="0"/>
          </a:p>
        </p:txBody>
      </p:sp>
      <p:sp>
        <p:nvSpPr>
          <p:cNvPr id="3" name="Turinio vietos rezervavimo ženklas 2">
            <a:extLst>
              <a:ext uri="{FF2B5EF4-FFF2-40B4-BE49-F238E27FC236}">
                <a16:creationId xmlns:a16="http://schemas.microsoft.com/office/drawing/2014/main" id="{B6703E5B-4B05-C024-14B9-C56F4573BA1C}"/>
              </a:ext>
            </a:extLst>
          </p:cNvPr>
          <p:cNvSpPr>
            <a:spLocks noGrp="1"/>
          </p:cNvSpPr>
          <p:nvPr>
            <p:ph idx="1"/>
          </p:nvPr>
        </p:nvSpPr>
        <p:spPr/>
        <p:txBody>
          <a:bodyPr vert="horz" lIns="91440" tIns="45720" rIns="91440" bIns="45720" rtlCol="0" anchor="t">
            <a:normAutofit/>
          </a:bodyPr>
          <a:lstStyle/>
          <a:p>
            <a:r>
              <a:rPr lang="en-US" dirty="0">
                <a:ea typeface="+mn-lt"/>
                <a:cs typeface="+mn-lt"/>
              </a:rPr>
              <a:t>E</a:t>
            </a:r>
            <a:r>
              <a:rPr lang="lt-LT" dirty="0">
                <a:ea typeface="+mn-lt"/>
                <a:cs typeface="+mn-lt"/>
              </a:rPr>
              <a:t>emocijos yra ne tik neigiami pojūčiai ar jaudulys, tai</a:t>
            </a:r>
            <a:r>
              <a:rPr lang="en-US" dirty="0">
                <a:ea typeface="+mn-lt"/>
                <a:cs typeface="+mn-lt"/>
              </a:rPr>
              <a:t> </a:t>
            </a:r>
            <a:r>
              <a:rPr lang="en-US" dirty="0" err="1">
                <a:ea typeface="+mn-lt"/>
                <a:cs typeface="+mn-lt"/>
              </a:rPr>
              <a:t>taip</a:t>
            </a:r>
            <a:r>
              <a:rPr lang="en-US" dirty="0">
                <a:ea typeface="+mn-lt"/>
                <a:cs typeface="+mn-lt"/>
              </a:rPr>
              <a:t> </a:t>
            </a:r>
            <a:r>
              <a:rPr lang="lt-LT" dirty="0">
                <a:ea typeface="+mn-lt"/>
                <a:cs typeface="+mn-lt"/>
              </a:rPr>
              <a:t>pat teigiam</a:t>
            </a:r>
            <a:r>
              <a:rPr lang="en-US" dirty="0" err="1">
                <a:ea typeface="+mn-lt"/>
                <a:cs typeface="+mn-lt"/>
              </a:rPr>
              <a:t>os</a:t>
            </a:r>
            <a:r>
              <a:rPr lang="lt-LT" dirty="0">
                <a:ea typeface="+mn-lt"/>
                <a:cs typeface="+mn-lt"/>
              </a:rPr>
              <a:t> emocij</a:t>
            </a:r>
            <a:r>
              <a:rPr lang="en-US" dirty="0" err="1">
                <a:ea typeface="+mn-lt"/>
                <a:cs typeface="+mn-lt"/>
              </a:rPr>
              <a:t>os</a:t>
            </a:r>
            <a:r>
              <a:rPr lang="lt-LT" dirty="0">
                <a:ea typeface="+mn-lt"/>
                <a:cs typeface="+mn-lt"/>
              </a:rPr>
              <a:t>, ir tai labai svarbu mūsų gerovei ir sveikatai.</a:t>
            </a:r>
            <a:endParaRPr lang="en-US" dirty="0">
              <a:ea typeface="+mn-lt"/>
              <a:cs typeface="+mn-lt"/>
            </a:endParaRPr>
          </a:p>
          <a:p>
            <a:endParaRPr lang="lt-LT" dirty="0"/>
          </a:p>
        </p:txBody>
      </p:sp>
      <p:pic>
        <p:nvPicPr>
          <p:cNvPr id="4" name="Paveikslėlis 4">
            <a:extLst>
              <a:ext uri="{FF2B5EF4-FFF2-40B4-BE49-F238E27FC236}">
                <a16:creationId xmlns:a16="http://schemas.microsoft.com/office/drawing/2014/main" id="{D9C4CF0C-B9F5-3BFB-2DE0-B0C199DCB4AF}"/>
              </a:ext>
            </a:extLst>
          </p:cNvPr>
          <p:cNvPicPr>
            <a:picLocks noChangeAspect="1"/>
          </p:cNvPicPr>
          <p:nvPr/>
        </p:nvPicPr>
        <p:blipFill>
          <a:blip r:embed="rId2"/>
          <a:stretch>
            <a:fillRect/>
          </a:stretch>
        </p:blipFill>
        <p:spPr>
          <a:xfrm>
            <a:off x="37578" y="3293334"/>
            <a:ext cx="2743200" cy="2734785"/>
          </a:xfrm>
          <a:prstGeom prst="rect">
            <a:avLst/>
          </a:prstGeom>
        </p:spPr>
      </p:pic>
      <p:pic>
        <p:nvPicPr>
          <p:cNvPr id="5" name="Paveikslėlis 5">
            <a:extLst>
              <a:ext uri="{FF2B5EF4-FFF2-40B4-BE49-F238E27FC236}">
                <a16:creationId xmlns:a16="http://schemas.microsoft.com/office/drawing/2014/main" id="{62815BAA-F005-6F7E-6D90-F4DB7546BB3F}"/>
              </a:ext>
            </a:extLst>
          </p:cNvPr>
          <p:cNvPicPr>
            <a:picLocks noChangeAspect="1"/>
          </p:cNvPicPr>
          <p:nvPr/>
        </p:nvPicPr>
        <p:blipFill>
          <a:blip r:embed="rId3"/>
          <a:stretch>
            <a:fillRect/>
          </a:stretch>
        </p:blipFill>
        <p:spPr>
          <a:xfrm>
            <a:off x="1947797" y="3589187"/>
            <a:ext cx="2743200" cy="2435352"/>
          </a:xfrm>
          <a:prstGeom prst="rect">
            <a:avLst/>
          </a:prstGeom>
        </p:spPr>
      </p:pic>
      <p:pic>
        <p:nvPicPr>
          <p:cNvPr id="6" name="Paveikslėlis 6" descr="Paveikslėlis, kuriame yra vidinis, papuoštas, lėlė&#10;&#10;Automatiškai sugeneruotas aprašymas">
            <a:extLst>
              <a:ext uri="{FF2B5EF4-FFF2-40B4-BE49-F238E27FC236}">
                <a16:creationId xmlns:a16="http://schemas.microsoft.com/office/drawing/2014/main" id="{F7230350-71A1-1010-534B-6C85E8B51013}"/>
              </a:ext>
            </a:extLst>
          </p:cNvPr>
          <p:cNvPicPr>
            <a:picLocks noChangeAspect="1"/>
          </p:cNvPicPr>
          <p:nvPr/>
        </p:nvPicPr>
        <p:blipFill>
          <a:blip r:embed="rId4"/>
          <a:stretch>
            <a:fillRect/>
          </a:stretch>
        </p:blipFill>
        <p:spPr>
          <a:xfrm>
            <a:off x="4254674" y="3607367"/>
            <a:ext cx="3484322" cy="2440747"/>
          </a:xfrm>
          <a:prstGeom prst="rect">
            <a:avLst/>
          </a:prstGeom>
        </p:spPr>
      </p:pic>
      <p:pic>
        <p:nvPicPr>
          <p:cNvPr id="7" name="Paveikslėlis 7" descr="Paveikslėlis, kuriame yra žalia&#10;&#10;Automatiškai sugeneruotas aprašymas">
            <a:extLst>
              <a:ext uri="{FF2B5EF4-FFF2-40B4-BE49-F238E27FC236}">
                <a16:creationId xmlns:a16="http://schemas.microsoft.com/office/drawing/2014/main" id="{5DCA8772-5B77-0FF5-700C-90CF8E2C9475}"/>
              </a:ext>
            </a:extLst>
          </p:cNvPr>
          <p:cNvPicPr>
            <a:picLocks noChangeAspect="1"/>
          </p:cNvPicPr>
          <p:nvPr/>
        </p:nvPicPr>
        <p:blipFill>
          <a:blip r:embed="rId5"/>
          <a:stretch>
            <a:fillRect/>
          </a:stretch>
        </p:blipFill>
        <p:spPr>
          <a:xfrm>
            <a:off x="7887222" y="3602277"/>
            <a:ext cx="2419611" cy="2440488"/>
          </a:xfrm>
          <a:prstGeom prst="rect">
            <a:avLst/>
          </a:prstGeom>
        </p:spPr>
      </p:pic>
      <p:pic>
        <p:nvPicPr>
          <p:cNvPr id="8" name="Paveikslėlis 8">
            <a:extLst>
              <a:ext uri="{FF2B5EF4-FFF2-40B4-BE49-F238E27FC236}">
                <a16:creationId xmlns:a16="http://schemas.microsoft.com/office/drawing/2014/main" id="{EB0990F1-B830-8480-1958-B54FC1FEB670}"/>
              </a:ext>
            </a:extLst>
          </p:cNvPr>
          <p:cNvPicPr>
            <a:picLocks noChangeAspect="1"/>
          </p:cNvPicPr>
          <p:nvPr/>
        </p:nvPicPr>
        <p:blipFill>
          <a:blip r:embed="rId6"/>
          <a:stretch>
            <a:fillRect/>
          </a:stretch>
        </p:blipFill>
        <p:spPr>
          <a:xfrm>
            <a:off x="10483502" y="3573441"/>
            <a:ext cx="1621599" cy="2487722"/>
          </a:xfrm>
          <a:prstGeom prst="rect">
            <a:avLst/>
          </a:prstGeom>
        </p:spPr>
      </p:pic>
    </p:spTree>
    <p:extLst>
      <p:ext uri="{BB962C8B-B14F-4D97-AF65-F5344CB8AC3E}">
        <p14:creationId xmlns:p14="http://schemas.microsoft.com/office/powerpoint/2010/main" val="411590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E52EFA2-C657-8EA7-52D0-55BF838E42D5}"/>
              </a:ext>
            </a:extLst>
          </p:cNvPr>
          <p:cNvSpPr>
            <a:spLocks noGrp="1"/>
          </p:cNvSpPr>
          <p:nvPr>
            <p:ph type="title"/>
          </p:nvPr>
        </p:nvSpPr>
        <p:spPr/>
        <p:txBody>
          <a:bodyPr/>
          <a:lstStyle/>
          <a:p>
            <a:r>
              <a:rPr lang="lt-LT" dirty="0">
                <a:cs typeface="Calibri Light"/>
              </a:rPr>
              <a:t>Emocijos</a:t>
            </a:r>
            <a:endParaRPr lang="lt-LT" dirty="0"/>
          </a:p>
        </p:txBody>
      </p:sp>
      <p:sp>
        <p:nvSpPr>
          <p:cNvPr id="3" name="Turinio vietos rezervavimo ženklas 2">
            <a:extLst>
              <a:ext uri="{FF2B5EF4-FFF2-40B4-BE49-F238E27FC236}">
                <a16:creationId xmlns:a16="http://schemas.microsoft.com/office/drawing/2014/main" id="{0A96D3C8-002F-2CE2-57C7-1EDC7F60B64C}"/>
              </a:ext>
            </a:extLst>
          </p:cNvPr>
          <p:cNvSpPr>
            <a:spLocks noGrp="1"/>
          </p:cNvSpPr>
          <p:nvPr>
            <p:ph idx="1"/>
          </p:nvPr>
        </p:nvSpPr>
        <p:spPr>
          <a:xfrm>
            <a:off x="482125" y="1755138"/>
            <a:ext cx="8596668" cy="3880773"/>
          </a:xfrm>
        </p:spPr>
        <p:txBody>
          <a:bodyPr vert="horz" lIns="91440" tIns="45720" rIns="91440" bIns="45720" rtlCol="0" anchor="t">
            <a:normAutofit/>
          </a:bodyPr>
          <a:lstStyle/>
          <a:p>
            <a:r>
              <a:rPr lang="lt-LT" dirty="0">
                <a:ea typeface="+mn-lt"/>
                <a:cs typeface="+mn-lt"/>
              </a:rPr>
              <a:t>Tačiau atrodo, kad mūsų visuomenėje teigiamos emocijos nėra labai svarbios, ir nepaisant jų didžiulės vertės, joms daug dėmesio neskiriama.</a:t>
            </a:r>
            <a:endParaRPr lang="en-US" dirty="0">
              <a:ea typeface="+mn-lt"/>
              <a:cs typeface="+mn-lt"/>
            </a:endParaRPr>
          </a:p>
          <a:p>
            <a:r>
              <a:rPr lang="lt-LT" sz="2800" dirty="0">
                <a:ea typeface="+mn-lt"/>
                <a:cs typeface="+mn-lt"/>
              </a:rPr>
              <a:t> </a:t>
            </a:r>
            <a:r>
              <a:rPr lang="en-US" sz="2800" dirty="0">
                <a:solidFill>
                  <a:srgbClr val="92D050"/>
                </a:solidFill>
                <a:ea typeface="+mn-lt"/>
                <a:cs typeface="+mn-lt"/>
              </a:rPr>
              <a:t>T</a:t>
            </a:r>
            <a:r>
              <a:rPr lang="lt-LT" sz="2800" dirty="0">
                <a:solidFill>
                  <a:srgbClr val="92D050"/>
                </a:solidFill>
                <a:ea typeface="+mn-lt"/>
                <a:cs typeface="+mn-lt"/>
              </a:rPr>
              <a:t>eigiamos emocijos</a:t>
            </a:r>
            <a:r>
              <a:rPr lang="en-US" sz="2800" dirty="0">
                <a:solidFill>
                  <a:srgbClr val="92D050"/>
                </a:solidFill>
                <a:ea typeface="+mn-lt"/>
                <a:cs typeface="+mn-lt"/>
              </a:rPr>
              <a:t> - </a:t>
            </a:r>
            <a:r>
              <a:rPr lang="lt-LT" sz="2800" dirty="0">
                <a:solidFill>
                  <a:srgbClr val="92D050"/>
                </a:solidFill>
                <a:ea typeface="+mn-lt"/>
                <a:cs typeface="+mn-lt"/>
              </a:rPr>
              <a:t> turėtų būti pagrindinė žini</a:t>
            </a:r>
            <a:r>
              <a:rPr lang="en-US" sz="2800" dirty="0">
                <a:solidFill>
                  <a:srgbClr val="92D050"/>
                </a:solidFill>
                <a:ea typeface="+mn-lt"/>
                <a:cs typeface="+mn-lt"/>
              </a:rPr>
              <a:t>a</a:t>
            </a:r>
            <a:r>
              <a:rPr lang="lt-LT" sz="2800" dirty="0">
                <a:solidFill>
                  <a:srgbClr val="92D050"/>
                </a:solidFill>
                <a:ea typeface="+mn-lt"/>
                <a:cs typeface="+mn-lt"/>
              </a:rPr>
              <a:t> visiems.</a:t>
            </a:r>
          </a:p>
          <a:p>
            <a:endParaRPr lang="lt-LT" sz="2800" dirty="0">
              <a:ea typeface="+mn-lt"/>
              <a:cs typeface="+mn-lt"/>
            </a:endParaRPr>
          </a:p>
          <a:p>
            <a:endParaRPr lang="lt-LT" dirty="0">
              <a:ea typeface="+mn-lt"/>
              <a:cs typeface="+mn-lt"/>
            </a:endParaRPr>
          </a:p>
          <a:p>
            <a:endParaRPr lang="lt-LT" dirty="0">
              <a:cs typeface="Calibri"/>
            </a:endParaRPr>
          </a:p>
        </p:txBody>
      </p:sp>
      <p:pic>
        <p:nvPicPr>
          <p:cNvPr id="4" name="Paveikslėlis 4">
            <a:extLst>
              <a:ext uri="{FF2B5EF4-FFF2-40B4-BE49-F238E27FC236}">
                <a16:creationId xmlns:a16="http://schemas.microsoft.com/office/drawing/2014/main" id="{ABB01CC1-42A7-4AC5-ACDB-77DC1CAD2194}"/>
              </a:ext>
            </a:extLst>
          </p:cNvPr>
          <p:cNvPicPr>
            <a:picLocks noChangeAspect="1"/>
          </p:cNvPicPr>
          <p:nvPr/>
        </p:nvPicPr>
        <p:blipFill>
          <a:blip r:embed="rId2"/>
          <a:stretch>
            <a:fillRect/>
          </a:stretch>
        </p:blipFill>
        <p:spPr>
          <a:xfrm>
            <a:off x="1630174" y="3695525"/>
            <a:ext cx="6690988" cy="2092891"/>
          </a:xfrm>
          <a:prstGeom prst="rect">
            <a:avLst/>
          </a:prstGeom>
        </p:spPr>
      </p:pic>
    </p:spTree>
    <p:extLst>
      <p:ext uri="{BB962C8B-B14F-4D97-AF65-F5344CB8AC3E}">
        <p14:creationId xmlns:p14="http://schemas.microsoft.com/office/powerpoint/2010/main" val="322734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F8C6C6-5C52-9906-3287-1617450BAA23}"/>
              </a:ext>
            </a:extLst>
          </p:cNvPr>
          <p:cNvSpPr>
            <a:spLocks noGrp="1"/>
          </p:cNvSpPr>
          <p:nvPr>
            <p:ph type="title"/>
          </p:nvPr>
        </p:nvSpPr>
        <p:spPr>
          <a:xfrm>
            <a:off x="677334" y="848014"/>
            <a:ext cx="8596668" cy="2737868"/>
          </a:xfrm>
        </p:spPr>
        <p:txBody>
          <a:bodyPr/>
          <a:lstStyle/>
          <a:p>
            <a:r>
              <a:rPr lang="lt-LT" dirty="0">
                <a:cs typeface="Calibri Light"/>
              </a:rPr>
              <a:t>Emocijos</a:t>
            </a:r>
            <a:endParaRPr lang="lt-LT" dirty="0"/>
          </a:p>
        </p:txBody>
      </p:sp>
      <p:sp>
        <p:nvSpPr>
          <p:cNvPr id="3" name="Turinio vietos rezervavimo ženklas 2">
            <a:extLst>
              <a:ext uri="{FF2B5EF4-FFF2-40B4-BE49-F238E27FC236}">
                <a16:creationId xmlns:a16="http://schemas.microsoft.com/office/drawing/2014/main" id="{10802FAA-6A87-AD8A-1892-604430A81B97}"/>
              </a:ext>
            </a:extLst>
          </p:cNvPr>
          <p:cNvSpPr>
            <a:spLocks noGrp="1"/>
          </p:cNvSpPr>
          <p:nvPr>
            <p:ph idx="1"/>
          </p:nvPr>
        </p:nvSpPr>
        <p:spPr>
          <a:xfrm>
            <a:off x="426323" y="1909907"/>
            <a:ext cx="8596668" cy="3351950"/>
          </a:xfrm>
        </p:spPr>
        <p:txBody>
          <a:bodyPr vert="horz" lIns="91440" tIns="45720" rIns="91440" bIns="45720" rtlCol="0" anchor="t">
            <a:normAutofit/>
          </a:bodyPr>
          <a:lstStyle/>
          <a:p>
            <a:r>
              <a:rPr lang="lt-LT" dirty="0">
                <a:ea typeface="+mn-lt"/>
                <a:cs typeface="+mn-lt"/>
              </a:rPr>
              <a:t>Teigiamos emocijos yra gyvybiškai svarbios mūsų gerovei. Jei niekada nepatirsite teigiamų emocijų, jūs niekada nebūsi laimingi, laimingi ar patenkinti, jums niekada nebus malonumo, ir jūs netur</a:t>
            </a:r>
            <a:r>
              <a:rPr lang="en-US" dirty="0" err="1">
                <a:ea typeface="+mn-lt"/>
                <a:cs typeface="+mn-lt"/>
              </a:rPr>
              <a:t>ėsi</a:t>
            </a:r>
            <a:r>
              <a:rPr lang="lt-LT" dirty="0">
                <a:ea typeface="+mn-lt"/>
                <a:cs typeface="+mn-lt"/>
              </a:rPr>
              <a:t>te psichologinės gerovės.</a:t>
            </a:r>
            <a:endParaRPr lang="lt-LT" dirty="0"/>
          </a:p>
        </p:txBody>
      </p:sp>
      <p:pic>
        <p:nvPicPr>
          <p:cNvPr id="5" name="Paveikslėlis 5">
            <a:extLst>
              <a:ext uri="{FF2B5EF4-FFF2-40B4-BE49-F238E27FC236}">
                <a16:creationId xmlns:a16="http://schemas.microsoft.com/office/drawing/2014/main" id="{81EEDE9C-A297-5758-361A-908C557D31A9}"/>
              </a:ext>
            </a:extLst>
          </p:cNvPr>
          <p:cNvPicPr>
            <a:picLocks noChangeAspect="1"/>
          </p:cNvPicPr>
          <p:nvPr/>
        </p:nvPicPr>
        <p:blipFill>
          <a:blip r:embed="rId2"/>
          <a:stretch>
            <a:fillRect/>
          </a:stretch>
        </p:blipFill>
        <p:spPr>
          <a:xfrm>
            <a:off x="3549993" y="3955676"/>
            <a:ext cx="3599145" cy="2612362"/>
          </a:xfrm>
          <a:prstGeom prst="rect">
            <a:avLst/>
          </a:prstGeom>
        </p:spPr>
      </p:pic>
    </p:spTree>
    <p:extLst>
      <p:ext uri="{BB962C8B-B14F-4D97-AF65-F5344CB8AC3E}">
        <p14:creationId xmlns:p14="http://schemas.microsoft.com/office/powerpoint/2010/main" val="233690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65F9-D5E7-DC61-8DEC-03526997FFD8}"/>
              </a:ext>
            </a:extLst>
          </p:cNvPr>
          <p:cNvSpPr>
            <a:spLocks noGrp="1"/>
          </p:cNvSpPr>
          <p:nvPr>
            <p:ph type="title"/>
          </p:nvPr>
        </p:nvSpPr>
        <p:spPr/>
        <p:txBody>
          <a:bodyPr/>
          <a:lstStyle/>
          <a:p>
            <a:r>
              <a:rPr lang="en-US" b="1" cap="all" dirty="0"/>
              <a:t>KAS GALI PADĖTI PASIRŪPINTI SAVO EMOCINE SVEIKATA?</a:t>
            </a:r>
            <a:endParaRPr lang="en-US" dirty="0"/>
          </a:p>
          <a:p>
            <a:endParaRPr lang="en-US" dirty="0">
              <a:cs typeface="Calibri Light"/>
            </a:endParaRPr>
          </a:p>
        </p:txBody>
      </p:sp>
      <p:sp>
        <p:nvSpPr>
          <p:cNvPr id="3" name="Content Placeholder 2">
            <a:extLst>
              <a:ext uri="{FF2B5EF4-FFF2-40B4-BE49-F238E27FC236}">
                <a16:creationId xmlns:a16="http://schemas.microsoft.com/office/drawing/2014/main" id="{3B98E20F-568C-4270-DA2C-3A96793107D7}"/>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1. </a:t>
            </a:r>
            <a:r>
              <a:rPr lang="en-US" dirty="0" err="1">
                <a:cs typeface="Calibri"/>
              </a:rPr>
              <a:t>Pažink</a:t>
            </a:r>
            <a:r>
              <a:rPr lang="en-US" dirty="0">
                <a:cs typeface="Calibri"/>
              </a:rPr>
              <a:t> </a:t>
            </a:r>
            <a:r>
              <a:rPr lang="en-US" dirty="0" err="1">
                <a:cs typeface="Calibri"/>
              </a:rPr>
              <a:t>ir</a:t>
            </a:r>
            <a:r>
              <a:rPr lang="en-US" dirty="0">
                <a:cs typeface="Calibri"/>
              </a:rPr>
              <a:t> </a:t>
            </a:r>
            <a:r>
              <a:rPr lang="en-US" dirty="0" err="1">
                <a:cs typeface="Calibri"/>
              </a:rPr>
              <a:t>priimk</a:t>
            </a:r>
            <a:r>
              <a:rPr lang="en-US" dirty="0">
                <a:cs typeface="Calibri"/>
              </a:rPr>
              <a:t> </a:t>
            </a:r>
            <a:r>
              <a:rPr lang="en-US" dirty="0" err="1">
                <a:cs typeface="Calibri"/>
              </a:rPr>
              <a:t>savo</a:t>
            </a:r>
            <a:r>
              <a:rPr lang="en-US" dirty="0">
                <a:cs typeface="Calibri"/>
              </a:rPr>
              <a:t> </a:t>
            </a:r>
            <a:r>
              <a:rPr lang="en-US" dirty="0" err="1">
                <a:cs typeface="Calibri"/>
              </a:rPr>
              <a:t>emocijas</a:t>
            </a:r>
            <a:r>
              <a:rPr lang="en-US" dirty="0">
                <a:cs typeface="Calibri"/>
              </a:rPr>
              <a:t>.</a:t>
            </a:r>
            <a:endParaRPr lang="en-US" dirty="0"/>
          </a:p>
          <a:p>
            <a:pPr marL="0" indent="0">
              <a:buNone/>
            </a:pPr>
            <a:r>
              <a:rPr lang="en-US" dirty="0">
                <a:cs typeface="Calibri"/>
              </a:rPr>
              <a:t>2. </a:t>
            </a:r>
            <a:r>
              <a:rPr lang="en-US" dirty="0" err="1">
                <a:cs typeface="Calibri"/>
              </a:rPr>
              <a:t>Užsiimk</a:t>
            </a:r>
            <a:r>
              <a:rPr lang="en-US" dirty="0">
                <a:cs typeface="Calibri"/>
              </a:rPr>
              <a:t> </a:t>
            </a:r>
            <a:r>
              <a:rPr lang="en-US" dirty="0" err="1">
                <a:cs typeface="Calibri"/>
              </a:rPr>
              <a:t>fizine</a:t>
            </a:r>
            <a:r>
              <a:rPr lang="en-US" dirty="0">
                <a:cs typeface="Calibri"/>
              </a:rPr>
              <a:t> </a:t>
            </a:r>
            <a:r>
              <a:rPr lang="en-US" dirty="0" err="1">
                <a:cs typeface="Calibri"/>
              </a:rPr>
              <a:t>veikla</a:t>
            </a:r>
            <a:r>
              <a:rPr lang="en-US" dirty="0">
                <a:cs typeface="Calibri"/>
              </a:rPr>
              <a:t>.</a:t>
            </a:r>
          </a:p>
          <a:p>
            <a:pPr marL="0" indent="0">
              <a:buNone/>
            </a:pPr>
            <a:r>
              <a:rPr lang="en-US" dirty="0">
                <a:cs typeface="Calibri"/>
              </a:rPr>
              <a:t>3.Subalansuok </a:t>
            </a:r>
            <a:r>
              <a:rPr lang="en-US" dirty="0" err="1">
                <a:cs typeface="Calibri"/>
              </a:rPr>
              <a:t>savo</a:t>
            </a:r>
            <a:r>
              <a:rPr lang="en-US" dirty="0">
                <a:cs typeface="Calibri"/>
              </a:rPr>
              <a:t> </a:t>
            </a:r>
            <a:r>
              <a:rPr lang="en-US" dirty="0" err="1">
                <a:cs typeface="Calibri"/>
              </a:rPr>
              <a:t>mitybą</a:t>
            </a:r>
            <a:r>
              <a:rPr lang="en-US" dirty="0">
                <a:cs typeface="Calibri"/>
              </a:rPr>
              <a:t>.</a:t>
            </a:r>
          </a:p>
          <a:p>
            <a:pPr marL="0" indent="0">
              <a:buNone/>
            </a:pPr>
            <a:r>
              <a:rPr lang="en-US" dirty="0">
                <a:cs typeface="Calibri"/>
              </a:rPr>
              <a:t>4.Venk </a:t>
            </a:r>
            <a:r>
              <a:rPr lang="en-US" dirty="0" err="1">
                <a:cs typeface="Calibri"/>
              </a:rPr>
              <a:t>neigiamas</a:t>
            </a:r>
            <a:r>
              <a:rPr lang="en-US" dirty="0">
                <a:cs typeface="Calibri"/>
              </a:rPr>
              <a:t> </a:t>
            </a:r>
            <a:r>
              <a:rPr lang="en-US" dirty="0" err="1">
                <a:cs typeface="Calibri"/>
              </a:rPr>
              <a:t>emocijas</a:t>
            </a:r>
            <a:r>
              <a:rPr lang="en-US" dirty="0">
                <a:cs typeface="Calibri"/>
              </a:rPr>
              <a:t> </a:t>
            </a:r>
            <a:r>
              <a:rPr lang="en-US" dirty="0" err="1">
                <a:cs typeface="Calibri"/>
              </a:rPr>
              <a:t>sukelenčių</a:t>
            </a:r>
            <a:r>
              <a:rPr lang="en-US" dirty="0">
                <a:cs typeface="Calibri"/>
              </a:rPr>
              <a:t> </a:t>
            </a:r>
            <a:r>
              <a:rPr lang="en-US" dirty="0" err="1">
                <a:cs typeface="Calibri"/>
              </a:rPr>
              <a:t>dalykų</a:t>
            </a:r>
            <a:r>
              <a:rPr lang="en-US" dirty="0">
                <a:cs typeface="Calibri"/>
              </a:rPr>
              <a:t>.</a:t>
            </a:r>
          </a:p>
          <a:p>
            <a:pPr marL="0" indent="0">
              <a:buNone/>
            </a:pPr>
            <a:r>
              <a:rPr lang="en-US" dirty="0">
                <a:cs typeface="Calibri"/>
              </a:rPr>
              <a:t>5.Pasikalbėk </a:t>
            </a:r>
            <a:r>
              <a:rPr lang="en-US" dirty="0" err="1">
                <a:cs typeface="Calibri"/>
              </a:rPr>
              <a:t>su</a:t>
            </a:r>
            <a:r>
              <a:rPr lang="en-US" dirty="0">
                <a:cs typeface="Calibri"/>
              </a:rPr>
              <a:t> </a:t>
            </a:r>
            <a:r>
              <a:rPr lang="en-US" dirty="0" err="1">
                <a:cs typeface="Calibri"/>
              </a:rPr>
              <a:t>kuo</a:t>
            </a:r>
            <a:r>
              <a:rPr lang="en-US" dirty="0">
                <a:cs typeface="Calibri"/>
              </a:rPr>
              <a:t> </a:t>
            </a:r>
            <a:r>
              <a:rPr lang="en-US" dirty="0" err="1">
                <a:cs typeface="Calibri"/>
              </a:rPr>
              <a:t>nors</a:t>
            </a:r>
            <a:r>
              <a:rPr lang="en-US" dirty="0">
                <a:cs typeface="Calibri"/>
              </a:rPr>
              <a:t>.</a:t>
            </a:r>
          </a:p>
          <a:p>
            <a:pPr marL="0" indent="0">
              <a:buNone/>
            </a:pPr>
            <a:r>
              <a:rPr lang="en-US" dirty="0">
                <a:cs typeface="Calibri"/>
              </a:rPr>
              <a:t>6. </a:t>
            </a:r>
            <a:r>
              <a:rPr lang="en-US" dirty="0" err="1">
                <a:cs typeface="Calibri"/>
              </a:rPr>
              <a:t>Padėk</a:t>
            </a:r>
            <a:r>
              <a:rPr lang="en-US" dirty="0">
                <a:cs typeface="Calibri"/>
              </a:rPr>
              <a:t> </a:t>
            </a:r>
            <a:r>
              <a:rPr lang="en-US" dirty="0" err="1">
                <a:cs typeface="Calibri"/>
              </a:rPr>
              <a:t>kitiems</a:t>
            </a:r>
            <a:r>
              <a:rPr lang="en-US" dirty="0">
                <a:cs typeface="Calibri"/>
              </a:rPr>
              <a:t>.</a:t>
            </a:r>
          </a:p>
          <a:p>
            <a:pPr marL="0" indent="0">
              <a:buNone/>
            </a:pPr>
            <a:r>
              <a:rPr lang="en-US" dirty="0">
                <a:cs typeface="Calibri"/>
              </a:rPr>
              <a:t>7.Priimk save </a:t>
            </a:r>
            <a:r>
              <a:rPr lang="en-US" dirty="0" err="1">
                <a:cs typeface="Calibri"/>
              </a:rPr>
              <a:t>tokį</a:t>
            </a:r>
            <a:r>
              <a:rPr lang="en-US" dirty="0">
                <a:cs typeface="Calibri"/>
              </a:rPr>
              <a:t>, </a:t>
            </a:r>
            <a:r>
              <a:rPr lang="en-US" dirty="0" err="1">
                <a:cs typeface="Calibri"/>
              </a:rPr>
              <a:t>koks</a:t>
            </a:r>
            <a:r>
              <a:rPr lang="en-US" dirty="0">
                <a:cs typeface="Calibri"/>
              </a:rPr>
              <a:t> </a:t>
            </a:r>
            <a:r>
              <a:rPr lang="en-US" dirty="0" err="1">
                <a:cs typeface="Calibri"/>
              </a:rPr>
              <a:t>esi</a:t>
            </a:r>
            <a:r>
              <a:rPr lang="en-US" dirty="0">
                <a:cs typeface="Calibri"/>
              </a:rPr>
              <a:t>.</a:t>
            </a:r>
          </a:p>
        </p:txBody>
      </p:sp>
    </p:spTree>
    <p:extLst>
      <p:ext uri="{BB962C8B-B14F-4D97-AF65-F5344CB8AC3E}">
        <p14:creationId xmlns:p14="http://schemas.microsoft.com/office/powerpoint/2010/main" val="235685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5F2A-01F4-197B-496C-D7634620C9CA}"/>
              </a:ext>
            </a:extLst>
          </p:cNvPr>
          <p:cNvSpPr>
            <a:spLocks noGrp="1"/>
          </p:cNvSpPr>
          <p:nvPr>
            <p:ph type="title"/>
          </p:nvPr>
        </p:nvSpPr>
        <p:spPr/>
        <p:txBody>
          <a:bodyPr/>
          <a:lstStyle/>
          <a:p>
            <a:r>
              <a:rPr lang="en-US" dirty="0">
                <a:cs typeface="Calibri Light"/>
              </a:rPr>
              <a:t>KAIP BŪTI EMOCIŠKAI SVEIKU ?</a:t>
            </a:r>
            <a:endParaRPr lang="en-US" dirty="0"/>
          </a:p>
        </p:txBody>
      </p:sp>
      <p:sp>
        <p:nvSpPr>
          <p:cNvPr id="3" name="Content Placeholder 2">
            <a:extLst>
              <a:ext uri="{FF2B5EF4-FFF2-40B4-BE49-F238E27FC236}">
                <a16:creationId xmlns:a16="http://schemas.microsoft.com/office/drawing/2014/main" id="{FFA9F92C-5452-08F8-3562-2858D8226830}"/>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1. </a:t>
            </a:r>
            <a:r>
              <a:rPr lang="en-US" dirty="0" err="1">
                <a:cs typeface="Calibri"/>
              </a:rPr>
              <a:t>Gerai</a:t>
            </a:r>
            <a:r>
              <a:rPr lang="en-US" dirty="0">
                <a:cs typeface="Calibri"/>
              </a:rPr>
              <a:t> </a:t>
            </a:r>
            <a:r>
              <a:rPr lang="en-US" dirty="0" err="1">
                <a:cs typeface="Calibri"/>
              </a:rPr>
              <a:t>išsimiegoti</a:t>
            </a:r>
            <a:r>
              <a:rPr lang="en-US" dirty="0">
                <a:cs typeface="Calibri"/>
              </a:rPr>
              <a:t>.</a:t>
            </a:r>
          </a:p>
          <a:p>
            <a:pPr marL="0" indent="0">
              <a:buNone/>
            </a:pPr>
            <a:r>
              <a:rPr lang="en-US" dirty="0">
                <a:cs typeface="Calibri"/>
              </a:rPr>
              <a:t>2.Vaikščioti </a:t>
            </a:r>
            <a:r>
              <a:rPr lang="en-US" dirty="0" err="1">
                <a:cs typeface="Calibri"/>
              </a:rPr>
              <a:t>ir</a:t>
            </a:r>
            <a:r>
              <a:rPr lang="en-US" dirty="0">
                <a:cs typeface="Calibri"/>
              </a:rPr>
              <a:t> </a:t>
            </a:r>
            <a:r>
              <a:rPr lang="en-US" dirty="0" err="1">
                <a:cs typeface="Calibri"/>
              </a:rPr>
              <a:t>mėgautis</a:t>
            </a:r>
            <a:r>
              <a:rPr lang="en-US" dirty="0">
                <a:cs typeface="Calibri"/>
              </a:rPr>
              <a:t> </a:t>
            </a:r>
            <a:r>
              <a:rPr lang="en-US" dirty="0" err="1">
                <a:cs typeface="Calibri"/>
              </a:rPr>
              <a:t>gryname</a:t>
            </a:r>
            <a:r>
              <a:rPr lang="en-US" dirty="0">
                <a:cs typeface="Calibri"/>
              </a:rPr>
              <a:t> ore.</a:t>
            </a:r>
          </a:p>
          <a:p>
            <a:pPr marL="0" indent="0">
              <a:buNone/>
            </a:pPr>
            <a:r>
              <a:rPr lang="en-US" dirty="0">
                <a:cs typeface="Calibri"/>
              </a:rPr>
              <a:t>3.Daug </a:t>
            </a:r>
            <a:r>
              <a:rPr lang="en-US" dirty="0" err="1">
                <a:cs typeface="Calibri"/>
              </a:rPr>
              <a:t>bendrauti</a:t>
            </a:r>
            <a:r>
              <a:rPr lang="en-US" dirty="0">
                <a:cs typeface="Calibri"/>
              </a:rPr>
              <a:t> </a:t>
            </a:r>
            <a:r>
              <a:rPr lang="en-US" dirty="0" err="1">
                <a:cs typeface="Calibri"/>
              </a:rPr>
              <a:t>su</a:t>
            </a:r>
            <a:r>
              <a:rPr lang="en-US" dirty="0">
                <a:cs typeface="Calibri"/>
              </a:rPr>
              <a:t> </a:t>
            </a:r>
            <a:r>
              <a:rPr lang="en-US" dirty="0" err="1">
                <a:cs typeface="Calibri"/>
              </a:rPr>
              <a:t>žmonėmis</a:t>
            </a:r>
            <a:r>
              <a:rPr lang="en-US" dirty="0">
                <a:cs typeface="Calibri"/>
              </a:rPr>
              <a:t>.</a:t>
            </a:r>
          </a:p>
          <a:p>
            <a:pPr marL="0" indent="0">
              <a:buNone/>
            </a:pPr>
            <a:r>
              <a:rPr lang="en-US" dirty="0">
                <a:cs typeface="Calibri"/>
              </a:rPr>
              <a:t>4.Maitintis </a:t>
            </a:r>
            <a:r>
              <a:rPr lang="en-US" dirty="0" err="1">
                <a:cs typeface="Calibri"/>
              </a:rPr>
              <a:t>sveikai</a:t>
            </a:r>
            <a:r>
              <a:rPr lang="en-US" dirty="0">
                <a:cs typeface="Calibri"/>
              </a:rPr>
              <a:t>.</a:t>
            </a:r>
          </a:p>
          <a:p>
            <a:pPr marL="0" indent="0">
              <a:buNone/>
            </a:pPr>
            <a:r>
              <a:rPr lang="en-US" dirty="0">
                <a:cs typeface="Calibri"/>
              </a:rPr>
              <a:t>5.Skirti </a:t>
            </a:r>
            <a:r>
              <a:rPr lang="en-US" dirty="0" err="1">
                <a:cs typeface="Calibri"/>
              </a:rPr>
              <a:t>daug</a:t>
            </a:r>
            <a:r>
              <a:rPr lang="en-US" dirty="0">
                <a:cs typeface="Calibri"/>
              </a:rPr>
              <a:t> </a:t>
            </a:r>
            <a:r>
              <a:rPr lang="en-US" dirty="0" err="1">
                <a:cs typeface="Calibri"/>
              </a:rPr>
              <a:t>laiko</a:t>
            </a:r>
            <a:r>
              <a:rPr lang="en-US" dirty="0">
                <a:cs typeface="Calibri"/>
              </a:rPr>
              <a:t> </a:t>
            </a:r>
            <a:r>
              <a:rPr lang="en-US" dirty="0" err="1">
                <a:cs typeface="Calibri"/>
              </a:rPr>
              <a:t>savo</a:t>
            </a:r>
            <a:r>
              <a:rPr lang="en-US" dirty="0">
                <a:cs typeface="Calibri"/>
              </a:rPr>
              <a:t> </a:t>
            </a:r>
            <a:r>
              <a:rPr lang="en-US" dirty="0" err="1">
                <a:cs typeface="Calibri"/>
              </a:rPr>
              <a:t>pomėgiams</a:t>
            </a:r>
            <a:r>
              <a:rPr lang="en-US" dirty="0">
                <a:cs typeface="Calibri"/>
              </a:rPr>
              <a:t>.</a:t>
            </a:r>
          </a:p>
          <a:p>
            <a:pPr marL="0" indent="0">
              <a:buNone/>
            </a:pPr>
            <a:r>
              <a:rPr lang="en-US" dirty="0">
                <a:cs typeface="Calibri"/>
              </a:rPr>
              <a:t>6.Būti </a:t>
            </a:r>
            <a:r>
              <a:rPr lang="en-US" dirty="0" err="1">
                <a:cs typeface="Calibri"/>
              </a:rPr>
              <a:t>fiziškai</a:t>
            </a:r>
            <a:r>
              <a:rPr lang="en-US" dirty="0">
                <a:cs typeface="Calibri"/>
              </a:rPr>
              <a:t> </a:t>
            </a:r>
            <a:r>
              <a:rPr lang="en-US" dirty="0" err="1">
                <a:cs typeface="Calibri"/>
              </a:rPr>
              <a:t>aktyviam</a:t>
            </a:r>
            <a:r>
              <a:rPr lang="en-US" dirty="0">
                <a:cs typeface="Calibri"/>
              </a:rPr>
              <a:t>.</a:t>
            </a:r>
          </a:p>
          <a:p>
            <a:pPr marL="0" indent="0">
              <a:buNone/>
            </a:pPr>
            <a:r>
              <a:rPr lang="en-US" dirty="0">
                <a:cs typeface="Calibri"/>
              </a:rPr>
              <a:t>7.Puikiai </a:t>
            </a:r>
            <a:r>
              <a:rPr lang="en-US" dirty="0" err="1">
                <a:cs typeface="Calibri"/>
              </a:rPr>
              <a:t>nusiteikusiam</a:t>
            </a:r>
            <a:r>
              <a:rPr lang="en-US">
                <a:cs typeface="Calibri"/>
              </a:rPr>
              <a:t>.</a:t>
            </a:r>
            <a:endParaRPr lang="en-US" dirty="0">
              <a:cs typeface="Calibri"/>
            </a:endParaRPr>
          </a:p>
        </p:txBody>
      </p:sp>
    </p:spTree>
    <p:extLst>
      <p:ext uri="{BB962C8B-B14F-4D97-AF65-F5344CB8AC3E}">
        <p14:creationId xmlns:p14="http://schemas.microsoft.com/office/powerpoint/2010/main" val="37294593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7D40559-DE51-1FD4-DE7A-4F4426A47835}"/>
              </a:ext>
            </a:extLst>
          </p:cNvPr>
          <p:cNvSpPr>
            <a:spLocks noGrp="1"/>
          </p:cNvSpPr>
          <p:nvPr>
            <p:ph type="title"/>
          </p:nvPr>
        </p:nvSpPr>
        <p:spPr>
          <a:xfrm>
            <a:off x="1099688" y="1163174"/>
            <a:ext cx="3571810" cy="3573516"/>
          </a:xfrm>
        </p:spPr>
        <p:txBody>
          <a:bodyPr vert="horz" lIns="91440" tIns="45720" rIns="91440" bIns="45720" rtlCol="0" anchor="b">
            <a:normAutofit fontScale="90000"/>
          </a:bodyPr>
          <a:lstStyle/>
          <a:p>
            <a:r>
              <a:rPr lang="en-US" sz="6600" dirty="0">
                <a:solidFill>
                  <a:srgbClr val="92D050"/>
                </a:solidFill>
              </a:rPr>
              <a:t>BŪKIME </a:t>
            </a:r>
            <a:br>
              <a:rPr lang="en-US" sz="6600" dirty="0">
                <a:solidFill>
                  <a:srgbClr val="92D050"/>
                </a:solidFill>
              </a:rPr>
            </a:br>
            <a:r>
              <a:rPr lang="en-US" sz="6600" dirty="0">
                <a:solidFill>
                  <a:srgbClr val="92D050"/>
                </a:solidFill>
              </a:rPr>
              <a:t>LINKSMI</a:t>
            </a:r>
            <a:br>
              <a:rPr lang="en-US" sz="6600" dirty="0">
                <a:solidFill>
                  <a:srgbClr val="92D050"/>
                </a:solidFill>
              </a:rPr>
            </a:br>
            <a:r>
              <a:rPr lang="en-US" sz="6600" dirty="0">
                <a:solidFill>
                  <a:srgbClr val="92D050"/>
                </a:solidFill>
              </a:rPr>
              <a:t>IR</a:t>
            </a:r>
            <a:br>
              <a:rPr lang="en-US" sz="6600" dirty="0">
                <a:solidFill>
                  <a:srgbClr val="92D050"/>
                </a:solidFill>
              </a:rPr>
            </a:br>
            <a:r>
              <a:rPr lang="en-US" sz="6600" dirty="0">
                <a:solidFill>
                  <a:srgbClr val="92D050"/>
                </a:solidFill>
              </a:rPr>
              <a:t>SVEIKI</a:t>
            </a:r>
            <a:r>
              <a:rPr lang="en-US" sz="6600" kern="1200" dirty="0">
                <a:solidFill>
                  <a:srgbClr val="92D050"/>
                </a:solidFill>
                <a:latin typeface="+mj-lt"/>
                <a:ea typeface="+mj-ea"/>
                <a:cs typeface="+mj-cs"/>
              </a:rPr>
              <a:t>!</a:t>
            </a:r>
          </a:p>
        </p:txBody>
      </p:sp>
      <p:pic>
        <p:nvPicPr>
          <p:cNvPr id="4" name="Paveikslėlis 4" descr="Paveikslėlis, kuriame yra iliustracija&#10;&#10;Automatiškai sugeneruotas aprašymas">
            <a:extLst>
              <a:ext uri="{FF2B5EF4-FFF2-40B4-BE49-F238E27FC236}">
                <a16:creationId xmlns:a16="http://schemas.microsoft.com/office/drawing/2014/main" id="{E13B4061-17AA-EF17-A1D1-6E6D5C850D3F}"/>
              </a:ext>
            </a:extLst>
          </p:cNvPr>
          <p:cNvPicPr>
            <a:picLocks noChangeAspect="1"/>
          </p:cNvPicPr>
          <p:nvPr/>
        </p:nvPicPr>
        <p:blipFill>
          <a:blip r:embed="rId2"/>
          <a:stretch>
            <a:fillRect/>
          </a:stretch>
        </p:blipFill>
        <p:spPr>
          <a:xfrm>
            <a:off x="4689796" y="174728"/>
            <a:ext cx="5661416" cy="5550408"/>
          </a:xfrm>
          <a:prstGeom prst="rect">
            <a:avLst/>
          </a:prstGeom>
        </p:spPr>
      </p:pic>
    </p:spTree>
    <p:extLst>
      <p:ext uri="{BB962C8B-B14F-4D97-AF65-F5344CB8AC3E}">
        <p14:creationId xmlns:p14="http://schemas.microsoft.com/office/powerpoint/2010/main" val="30375777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345</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PROJEKTAS “SVEIKATA VISUS METUS 2022” Rugpjūčio mėn. Iššūkis  Linksmumas yra pagrindinis indėlis į sveikatos mišrainę (emocinė sveikata)</vt:lpstr>
      <vt:lpstr>PowerPoint Presentation</vt:lpstr>
      <vt:lpstr>Teigiamos emocijos</vt:lpstr>
      <vt:lpstr>Emocijos</vt:lpstr>
      <vt:lpstr>Emocijos</vt:lpstr>
      <vt:lpstr>Emocijos</vt:lpstr>
      <vt:lpstr>KAS GALI PADĖTI PASIRŪPINTI SAVO EMOCINE SVEIKATA? </vt:lpstr>
      <vt:lpstr>KAIP BŪTI EMOCIŠKAI SVEIKU ?</vt:lpstr>
      <vt:lpstr>BŪKIME  LINKSMI IR SVEIKI!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Linksmumas yra pagrindinis indėlis į sveikatos mišrainę</dc:title>
  <dc:creator>Latitude</dc:creator>
  <cp:lastModifiedBy>Tadas Sp</cp:lastModifiedBy>
  <cp:revision>30</cp:revision>
  <dcterms:created xsi:type="dcterms:W3CDTF">2022-06-09T16:35:24Z</dcterms:created>
  <dcterms:modified xsi:type="dcterms:W3CDTF">2022-06-18T17:03:59Z</dcterms:modified>
</cp:coreProperties>
</file>