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57" r:id="rId3"/>
    <p:sldId id="258" r:id="rId4"/>
    <p:sldId id="328" r:id="rId5"/>
    <p:sldId id="330" r:id="rId6"/>
    <p:sldId id="335" r:id="rId7"/>
    <p:sldId id="326" r:id="rId8"/>
    <p:sldId id="329" r:id="rId9"/>
    <p:sldId id="327" r:id="rId10"/>
    <p:sldId id="321" r:id="rId11"/>
    <p:sldId id="322" r:id="rId12"/>
    <p:sldId id="323" r:id="rId13"/>
    <p:sldId id="343" r:id="rId14"/>
    <p:sldId id="344" r:id="rId15"/>
    <p:sldId id="333" r:id="rId16"/>
    <p:sldId id="324" r:id="rId17"/>
    <p:sldId id="345" r:id="rId18"/>
    <p:sldId id="337" r:id="rId19"/>
    <p:sldId id="338" r:id="rId20"/>
    <p:sldId id="340" r:id="rId21"/>
    <p:sldId id="334" r:id="rId22"/>
    <p:sldId id="325" r:id="rId23"/>
    <p:sldId id="342" r:id="rId24"/>
    <p:sldId id="341" r:id="rId25"/>
    <p:sldId id="336" r:id="rId26"/>
    <p:sldId id="346" r:id="rId27"/>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29" autoAdjust="0"/>
    <p:restoredTop sz="94660"/>
  </p:normalViewPr>
  <p:slideViewPr>
    <p:cSldViewPr snapToGrid="0">
      <p:cViewPr varScale="1">
        <p:scale>
          <a:sx n="83" d="100"/>
          <a:sy n="83" d="100"/>
        </p:scale>
        <p:origin x="102" y="90"/>
      </p:cViewPr>
      <p:guideLst>
        <p:guide orient="horz" pos="2160"/>
        <p:guide pos="3840"/>
      </p:guideLst>
    </p:cSldViewPr>
  </p:slideViewPr>
  <p:notesTextViewPr>
    <p:cViewPr>
      <p:scale>
        <a:sx n="1" d="1"/>
        <a:sy n="1" d="1"/>
      </p:scale>
      <p:origin x="0" y="0"/>
    </p:cViewPr>
  </p:notesTextViewPr>
  <p:sorterViewPr>
    <p:cViewPr>
      <p:scale>
        <a:sx n="100" d="100"/>
        <a:sy n="100" d="100"/>
      </p:scale>
      <p:origin x="0" y="21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0DAF61AA-5A98-4049-A93E-477E5505141A}" type="datetimeFigureOut">
              <a:rPr lang="en-US" smtClean="0"/>
              <a:t>5/31/2022</a:t>
            </a:fld>
            <a:endParaRPr lang="en-US" dirty="0"/>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309330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0DAF61AA-5A98-4049-A93E-477E5505141A}" type="datetimeFigureOut">
              <a:rPr lang="en-US" smtClean="0"/>
              <a:t>5/31/2022</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643395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0DAF61AA-5A98-4049-A93E-477E5505141A}" type="datetimeFigureOut">
              <a:rPr lang="en-US" smtClean="0"/>
              <a:t>5/31/2022</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302007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0DAF61AA-5A98-4049-A93E-477E5505141A}" type="datetimeFigureOut">
              <a:rPr lang="en-US" smtClean="0"/>
              <a:t>5/31/2022</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14676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DAF61AA-5A98-4049-A93E-477E5505141A}" type="datetimeFigureOut">
              <a:rPr lang="en-US" smtClean="0"/>
              <a:t>5/31/2022</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074245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0DAF61AA-5A98-4049-A93E-477E5505141A}" type="datetimeFigureOut">
              <a:rPr lang="en-US" smtClean="0"/>
              <a:t>5/31/2022</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905898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0DAF61AA-5A98-4049-A93E-477E5505141A}" type="datetimeFigureOut">
              <a:rPr lang="en-US" smtClean="0"/>
              <a:t>5/31/2022</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4459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DAF61AA-5A98-4049-A93E-477E5505141A}" type="datetimeFigureOut">
              <a:rPr lang="en-US" smtClean="0"/>
              <a:t>5/31/2022</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24218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0DAF61AA-5A98-4049-A93E-477E5505141A}" type="datetimeFigureOut">
              <a:rPr lang="en-US" smtClean="0"/>
              <a:t>5/31/2022</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569706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0DAF61AA-5A98-4049-A93E-477E5505141A}" type="datetimeFigureOut">
              <a:rPr lang="en-US" smtClean="0"/>
              <a:t>5/31/2022</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86675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0DAF61AA-5A98-4049-A93E-477E5505141A}" type="datetimeFigureOut">
              <a:rPr lang="en-US" smtClean="0"/>
              <a:t>5/31/2022</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9013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7A131F-D5DE-41A5-B4CF-4F345319B40B}"/>
              </a:ext>
            </a:extLst>
          </p:cNvPr>
          <p:cNvSpPr/>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 name="Freeform: Shape 7">
            <a:extLst>
              <a:ext uri="{FF2B5EF4-FFF2-40B4-BE49-F238E27FC236}">
                <a16:creationId xmlns:a16="http://schemas.microsoft.com/office/drawing/2014/main" id="{3AF4666D-BD98-40A5-A75F-478B982010B2}"/>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9" name="Freeform: Shape 8">
            <a:extLst>
              <a:ext uri="{FF2B5EF4-FFF2-40B4-BE49-F238E27FC236}">
                <a16:creationId xmlns:a16="http://schemas.microsoft.com/office/drawing/2014/main" id="{68680585-71F9-4721-A998-4974171D2EB4}"/>
              </a:ext>
            </a:extLst>
          </p:cNvPr>
          <p:cNvSpPr/>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10" name="Freeform: Shape 9">
            <a:extLst>
              <a:ext uri="{FF2B5EF4-FFF2-40B4-BE49-F238E27FC236}">
                <a16:creationId xmlns:a16="http://schemas.microsoft.com/office/drawing/2014/main" id="{12BC95C2-2EEC-4F59-ABA8-660B0D059CCF}"/>
              </a:ext>
            </a:extLst>
          </p:cNvPr>
          <p:cNvSpPr/>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aphic 141">
            <a:extLst>
              <a:ext uri="{FF2B5EF4-FFF2-40B4-BE49-F238E27FC236}">
                <a16:creationId xmlns:a16="http://schemas.microsoft.com/office/drawing/2014/main" id="{03E9870D-4BBA-43AF-8D44-BBADF020CFF6}"/>
              </a:ext>
            </a:extLst>
          </p:cNvPr>
          <p:cNvGrpSpPr/>
          <p:nvPr/>
        </p:nvGrpSpPr>
        <p:grpSpPr>
          <a:xfrm>
            <a:off x="10849" y="15178"/>
            <a:ext cx="2198951" cy="3331254"/>
            <a:chOff x="4473129" y="923925"/>
            <a:chExt cx="3308947" cy="5012817"/>
          </a:xfrm>
          <a:noFill/>
        </p:grpSpPr>
        <p:sp>
          <p:nvSpPr>
            <p:cNvPr id="12" name="Freeform: Shape 11">
              <a:extLst>
                <a:ext uri="{FF2B5EF4-FFF2-40B4-BE49-F238E27FC236}">
                  <a16:creationId xmlns:a16="http://schemas.microsoft.com/office/drawing/2014/main" id="{34BC5055-C77D-43CD-BB1D-A77B6779CDAD}"/>
                </a:ext>
              </a:extLst>
            </p:cNvPr>
            <p:cNvSpPr/>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 name="Freeform: Shape 12">
              <a:extLst>
                <a:ext uri="{FF2B5EF4-FFF2-40B4-BE49-F238E27FC236}">
                  <a16:creationId xmlns:a16="http://schemas.microsoft.com/office/drawing/2014/main" id="{DB12D0B8-9385-489A-85AE-3D14AD0BA2FC}"/>
                </a:ext>
              </a:extLst>
            </p:cNvPr>
            <p:cNvSpPr/>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 name="Freeform: Shape 13">
              <a:extLst>
                <a:ext uri="{FF2B5EF4-FFF2-40B4-BE49-F238E27FC236}">
                  <a16:creationId xmlns:a16="http://schemas.microsoft.com/office/drawing/2014/main" id="{D158A14A-147E-4130-A5E2-38FD84B181AF}"/>
                </a:ext>
              </a:extLst>
            </p:cNvPr>
            <p:cNvSpPr/>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id="{75B8B1EB-5E2B-472C-AE60-2EC5961F16F9}"/>
                </a:ext>
              </a:extLst>
            </p:cNvPr>
            <p:cNvSpPr/>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B4F5BD77-58D7-4B61-A666-1B4139A63A28}"/>
                </a:ext>
              </a:extLst>
            </p:cNvPr>
            <p:cNvSpPr/>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F5CBEC6B-EDB6-40B8-8771-E5AF41B8D698}"/>
                </a:ext>
              </a:extLst>
            </p:cNvPr>
            <p:cNvSpPr/>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91BD0EE8-AA47-4044-9251-9F5A4B820120}"/>
                </a:ext>
              </a:extLst>
            </p:cNvPr>
            <p:cNvSpPr/>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9" name="Graphic 157">
            <a:extLst>
              <a:ext uri="{FF2B5EF4-FFF2-40B4-BE49-F238E27FC236}">
                <a16:creationId xmlns:a16="http://schemas.microsoft.com/office/drawing/2014/main" id="{C3279E8D-2BAA-4CB1-834B-09FADD54DE56}"/>
              </a:ext>
            </a:extLst>
          </p:cNvPr>
          <p:cNvGrpSpPr/>
          <p:nvPr/>
        </p:nvGrpSpPr>
        <p:grpSpPr>
          <a:xfrm>
            <a:off x="8610600" y="3276600"/>
            <a:ext cx="3529260" cy="3581399"/>
            <a:chOff x="4114800" y="1423987"/>
            <a:chExt cx="3961542" cy="4007547"/>
          </a:xfrm>
          <a:noFill/>
        </p:grpSpPr>
        <p:sp>
          <p:nvSpPr>
            <p:cNvPr id="20" name="Freeform: Shape 19">
              <a:extLst>
                <a:ext uri="{FF2B5EF4-FFF2-40B4-BE49-F238E27FC236}">
                  <a16:creationId xmlns:a16="http://schemas.microsoft.com/office/drawing/2014/main" id="{3456F18E-4F61-486D-9CD6-65B30372C53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318DDF45-08F0-46B6-A0B7-133735C94F4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9D0CC0F-710D-43F4-BC86-76376742013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6FB36AB6-CB81-495A-8A33-C0BCE67D6F23}"/>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1993F7E6-ABF6-482D-BEA5-B4E607DDB43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DCA0B097-C21A-40B4-95E4-2FFA9697F82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AB2AF0F5-7EAA-4BAB-8DE2-D84E124170F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en-US" sz="900" kern="1200" cap="all" spc="200" smtClean="0">
                <a:solidFill>
                  <a:schemeClr val="accent1"/>
                </a:solidFill>
                <a:latin typeface="+mn-lt"/>
                <a:ea typeface="+mn-ea"/>
                <a:cs typeface="Segoe UI Semilight" panose="020B0402040204020203" pitchFamily="34" charset="0"/>
              </a:defRPr>
            </a:lvl1pPr>
          </a:lstStyle>
          <a:p>
            <a:fld id="{0DAF61AA-5A98-4049-A93E-477E5505141A}" type="datetimeFigureOut">
              <a:rPr lang="en-US" smtClean="0"/>
              <a:pPr/>
              <a:t>5/31/2022</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900" kern="1200" cap="all" spc="200" dirty="0">
                <a:solidFill>
                  <a:schemeClr val="accent1"/>
                </a:solidFill>
                <a:latin typeface="+mn-lt"/>
                <a:ea typeface="+mn-ea"/>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9906000" y="6356350"/>
            <a:ext cx="1447800" cy="365125"/>
          </a:xfrm>
          <a:prstGeom prst="rect">
            <a:avLst/>
          </a:prstGeom>
        </p:spPr>
        <p:txBody>
          <a:bodyPr vert="horz" lIns="91440" tIns="45720" rIns="91440" bIns="45720" rtlCol="0" anchor="ctr"/>
          <a:lstStyle>
            <a:lvl1pPr algn="r">
              <a:defRPr lang="en-US" sz="900" kern="1200" cap="all" spc="200" smtClean="0">
                <a:solidFill>
                  <a:schemeClr val="accent1"/>
                </a:solidFill>
                <a:latin typeface="+mn-lt"/>
                <a:ea typeface="+mn-ea"/>
                <a:cs typeface="Segoe UI Semilight" panose="020B0402040204020203" pitchFamily="34" charset="0"/>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343350303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2.jfif"/><Relationship Id="rId5" Type="http://schemas.openxmlformats.org/officeDocument/2006/relationships/image" Target="../media/image16.jpeg"/><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1.png"/><Relationship Id="rId2" Type="http://schemas.openxmlformats.org/officeDocument/2006/relationships/hyperlink" Target="https://www.storyjumper.com/book/read/136356772/62935b07d93c1"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3" name="Top Left">
            <a:extLst>
              <a:ext uri="{FF2B5EF4-FFF2-40B4-BE49-F238E27FC236}">
                <a16:creationId xmlns:a16="http://schemas.microsoft.com/office/drawing/2014/main" id="{7A93B028-F8F4-4F84-98D7-2779E4D8B9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4" name="Freeform: Shape 13">
              <a:extLst>
                <a:ext uri="{FF2B5EF4-FFF2-40B4-BE49-F238E27FC236}">
                  <a16:creationId xmlns:a16="http://schemas.microsoft.com/office/drawing/2014/main" id="{0C254636-BEEC-4E48-BF0C-D2C6BF5836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Freeform: Shape 14">
              <a:extLst>
                <a:ext uri="{FF2B5EF4-FFF2-40B4-BE49-F238E27FC236}">
                  <a16:creationId xmlns:a16="http://schemas.microsoft.com/office/drawing/2014/main" id="{83AF5681-1B96-4C35-AB17-AB7793A4EF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F1C65047-892E-46D5-9E82-93FB2E432D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4AD2952C-9885-4337-B770-851BDEB88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2B07DD51-ACE9-4B98-AB77-D23DBEF484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0F483983-8B4E-40F0-BF70-192D840B79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F8853237-6306-4734-906A-E334FDEAAF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0848C5D2-21E8-4E56-B25E-809869A75C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EE10DB89-121C-48DA-9C79-CAD1DB8EEB9C}"/>
              </a:ext>
            </a:extLst>
          </p:cNvPr>
          <p:cNvSpPr>
            <a:spLocks noGrp="1"/>
          </p:cNvSpPr>
          <p:nvPr>
            <p:ph type="ctrTitle"/>
          </p:nvPr>
        </p:nvSpPr>
        <p:spPr>
          <a:xfrm>
            <a:off x="-59432" y="744909"/>
            <a:ext cx="7633083" cy="2503717"/>
          </a:xfrm>
        </p:spPr>
        <p:txBody>
          <a:bodyPr anchor="b">
            <a:normAutofit/>
          </a:bodyPr>
          <a:lstStyle/>
          <a:p>
            <a:r>
              <a:rPr lang="lt-LT" sz="3600" b="1" dirty="0">
                <a:solidFill>
                  <a:schemeClr val="tx2"/>
                </a:solidFill>
                <a:latin typeface="Times New Roman" panose="02020603050405020304" pitchFamily="18" charset="0"/>
                <a:cs typeface="Times New Roman" panose="02020603050405020304" pitchFamily="18" charset="0"/>
              </a:rPr>
              <a:t>Gargždų ,,Vaivorykštės“ gimnazija</a:t>
            </a:r>
            <a:endParaRPr lang="lt-LT" sz="3600" dirty="0"/>
          </a:p>
        </p:txBody>
      </p:sp>
      <p:sp>
        <p:nvSpPr>
          <p:cNvPr id="3" name="Subtitle 2">
            <a:extLst>
              <a:ext uri="{FF2B5EF4-FFF2-40B4-BE49-F238E27FC236}">
                <a16:creationId xmlns:a16="http://schemas.microsoft.com/office/drawing/2014/main" id="{AF3D7F8B-259F-47D1-B767-D655459E8D45}"/>
              </a:ext>
            </a:extLst>
          </p:cNvPr>
          <p:cNvSpPr>
            <a:spLocks noGrp="1"/>
          </p:cNvSpPr>
          <p:nvPr>
            <p:ph type="subTitle" idx="1"/>
          </p:nvPr>
        </p:nvSpPr>
        <p:spPr>
          <a:xfrm>
            <a:off x="-193964" y="3618676"/>
            <a:ext cx="7323122" cy="3058950"/>
          </a:xfrm>
        </p:spPr>
        <p:txBody>
          <a:bodyPr anchor="t">
            <a:normAutofit/>
          </a:bodyPr>
          <a:lstStyle/>
          <a:p>
            <a:r>
              <a:rPr lang="lt-LT" sz="5400" b="1" i="1" dirty="0">
                <a:solidFill>
                  <a:schemeClr val="tx1"/>
                </a:solidFill>
                <a:latin typeface="Times New Roman" panose="02020603050405020304" pitchFamily="18" charset="0"/>
                <a:cs typeface="Times New Roman" panose="02020603050405020304" pitchFamily="18" charset="0"/>
              </a:rPr>
              <a:t>Projektas </a:t>
            </a:r>
            <a:br>
              <a:rPr lang="lt-LT" sz="5400" b="1" i="1" dirty="0">
                <a:solidFill>
                  <a:schemeClr val="tx1"/>
                </a:solidFill>
                <a:latin typeface="Times New Roman" panose="02020603050405020304" pitchFamily="18" charset="0"/>
                <a:cs typeface="Times New Roman" panose="02020603050405020304" pitchFamily="18" charset="0"/>
              </a:rPr>
            </a:br>
            <a:r>
              <a:rPr lang="lt-LT" sz="5400" b="1" i="1" dirty="0">
                <a:solidFill>
                  <a:schemeClr val="tx1"/>
                </a:solidFill>
                <a:latin typeface="Times New Roman" panose="02020603050405020304" pitchFamily="18" charset="0"/>
                <a:cs typeface="Times New Roman" panose="02020603050405020304" pitchFamily="18" charset="0"/>
              </a:rPr>
              <a:t>„Sveikata visus metus“</a:t>
            </a:r>
          </a:p>
          <a:p>
            <a:r>
              <a:rPr lang="lt-LT" sz="3600" b="1" i="1" dirty="0">
                <a:solidFill>
                  <a:schemeClr val="tx1"/>
                </a:solidFill>
                <a:latin typeface="Times New Roman" panose="02020603050405020304" pitchFamily="18" charset="0"/>
                <a:cs typeface="Times New Roman" panose="02020603050405020304" pitchFamily="18" charset="0"/>
              </a:rPr>
              <a:t>2022 m.</a:t>
            </a:r>
            <a:endParaRPr lang="lt-LT" sz="3600" dirty="0"/>
          </a:p>
        </p:txBody>
      </p:sp>
      <p:grpSp>
        <p:nvGrpSpPr>
          <p:cNvPr id="23" name="Cross">
            <a:extLst>
              <a:ext uri="{FF2B5EF4-FFF2-40B4-BE49-F238E27FC236}">
                <a16:creationId xmlns:a16="http://schemas.microsoft.com/office/drawing/2014/main" id="{5C0E6139-8A19-4905-87E2-E547D7B7F1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129158" y="3369564"/>
            <a:ext cx="118872" cy="118872"/>
            <a:chOff x="1175347" y="3733800"/>
            <a:chExt cx="118872" cy="118872"/>
          </a:xfrm>
        </p:grpSpPr>
        <p:cxnSp>
          <p:nvCxnSpPr>
            <p:cNvPr id="24" name="Straight Connector 23">
              <a:extLst>
                <a:ext uri="{FF2B5EF4-FFF2-40B4-BE49-F238E27FC236}">
                  <a16:creationId xmlns:a16="http://schemas.microsoft.com/office/drawing/2014/main" id="{BC05FFBD-B86A-4BD3-A147-FA95CE03CF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25" name="Straight Connector 24">
              <a:extLst>
                <a:ext uri="{FF2B5EF4-FFF2-40B4-BE49-F238E27FC236}">
                  <a16:creationId xmlns:a16="http://schemas.microsoft.com/office/drawing/2014/main" id="{EB69F8B1-78FB-4562-8A0D-8D29636755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grpSp>
        <p:nvGrpSpPr>
          <p:cNvPr id="27" name="Bottom Right">
            <a:extLst>
              <a:ext uri="{FF2B5EF4-FFF2-40B4-BE49-F238E27FC236}">
                <a16:creationId xmlns:a16="http://schemas.microsoft.com/office/drawing/2014/main" id="{F7513226-C6E6-4885-A42A-D6411FF018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28" name="Graphic 157">
              <a:extLst>
                <a:ext uri="{FF2B5EF4-FFF2-40B4-BE49-F238E27FC236}">
                  <a16:creationId xmlns:a16="http://schemas.microsoft.com/office/drawing/2014/main" id="{9BC07C6F-FF27-4C7D-BF5D-4B4B8880B80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30" name="Freeform: Shape 29">
                <a:extLst>
                  <a:ext uri="{FF2B5EF4-FFF2-40B4-BE49-F238E27FC236}">
                    <a16:creationId xmlns:a16="http://schemas.microsoft.com/office/drawing/2014/main" id="{3B062B0F-BCEB-436F-AB59-970CC5EEE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A2CDB5C4-8E76-40DC-A3EA-AF3D5066EA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5188252B-68F7-4FD1-98ED-39451A985B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643015DC-C4C8-408D-91FE-CB52233190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9E420DB7-0D88-4E37-B948-6FB4A8AD8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5" name="Freeform: Shape 34">
                <a:extLst>
                  <a:ext uri="{FF2B5EF4-FFF2-40B4-BE49-F238E27FC236}">
                    <a16:creationId xmlns:a16="http://schemas.microsoft.com/office/drawing/2014/main" id="{08BA96C9-4B69-43D0-A129-4C2DF6571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6" name="Freeform: Shape 35">
                <a:extLst>
                  <a:ext uri="{FF2B5EF4-FFF2-40B4-BE49-F238E27FC236}">
                    <a16:creationId xmlns:a16="http://schemas.microsoft.com/office/drawing/2014/main" id="{AB9C0CB4-8BF5-4813-A26B-7B3C36368E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9" name="Freeform: Shape 28">
              <a:extLst>
                <a:ext uri="{FF2B5EF4-FFF2-40B4-BE49-F238E27FC236}">
                  <a16:creationId xmlns:a16="http://schemas.microsoft.com/office/drawing/2014/main" id="{A1A6261E-C71C-43D5-8164-2B8BB8DFAC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37" name="Picture 36" descr="A picture containing fruit, nut, plant&#10;&#10;Description automatically generated">
            <a:extLst>
              <a:ext uri="{FF2B5EF4-FFF2-40B4-BE49-F238E27FC236}">
                <a16:creationId xmlns:a16="http://schemas.microsoft.com/office/drawing/2014/main" id="{2235CDBA-9140-47F2-A3F0-BAF9BA499445}"/>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18823" r="21285" b="12746"/>
          <a:stretch/>
        </p:blipFill>
        <p:spPr>
          <a:xfrm>
            <a:off x="7242118" y="-1"/>
            <a:ext cx="4974496" cy="7997371"/>
          </a:xfrm>
          <a:prstGeom prst="rect">
            <a:avLst/>
          </a:prstGeom>
        </p:spPr>
      </p:pic>
      <p:pic>
        <p:nvPicPr>
          <p:cNvPr id="38" name="Content Placeholder 3">
            <a:extLst>
              <a:ext uri="{FF2B5EF4-FFF2-40B4-BE49-F238E27FC236}">
                <a16:creationId xmlns:a16="http://schemas.microsoft.com/office/drawing/2014/main" id="{3BEA40CA-020A-44DB-96CC-029F27F41F6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32054" y="296499"/>
            <a:ext cx="2456411" cy="1508760"/>
          </a:xfrm>
          <a:prstGeom prst="rect">
            <a:avLst/>
          </a:prstGeom>
        </p:spPr>
      </p:pic>
      <p:pic>
        <p:nvPicPr>
          <p:cNvPr id="39" name="Picture 38">
            <a:extLst>
              <a:ext uri="{FF2B5EF4-FFF2-40B4-BE49-F238E27FC236}">
                <a16:creationId xmlns:a16="http://schemas.microsoft.com/office/drawing/2014/main" id="{7C977363-2835-4BD3-9570-0EB9C59F30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648" y="189962"/>
            <a:ext cx="2055955" cy="2026584"/>
          </a:xfrm>
          <a:prstGeom prst="rect">
            <a:avLst/>
          </a:prstGeom>
        </p:spPr>
      </p:pic>
    </p:spTree>
    <p:extLst>
      <p:ext uri="{BB962C8B-B14F-4D97-AF65-F5344CB8AC3E}">
        <p14:creationId xmlns:p14="http://schemas.microsoft.com/office/powerpoint/2010/main" val="2610650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5722" y="2942491"/>
            <a:ext cx="2198077" cy="2965939"/>
          </a:xfrm>
        </p:spPr>
        <p:txBody>
          <a:bodyPr>
            <a:normAutofit/>
          </a:bodyPr>
          <a:lstStyle/>
          <a:p>
            <a:r>
              <a:rPr lang="lt-LT" sz="3600" dirty="0">
                <a:latin typeface="Times New Roman" panose="02020603050405020304" pitchFamily="18" charset="0"/>
                <a:cs typeface="Times New Roman" panose="02020603050405020304" pitchFamily="18" charset="0"/>
              </a:rPr>
              <a:t>Vesta</a:t>
            </a:r>
            <a:endParaRPr lang="en-GB" sz="36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E53204A-5DD1-4787-9721-69ACB8AD66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1025" y="318654"/>
            <a:ext cx="1996176" cy="1543754"/>
          </a:xfrm>
          <a:prstGeom prst="rect">
            <a:avLst/>
          </a:prstGeom>
        </p:spPr>
      </p:pic>
      <p:pic>
        <p:nvPicPr>
          <p:cNvPr id="4098" name="Picture 2" descr="C:\Users\acer e1\Downloads\jei nori jaustis geriau, nebijok pajudet daugiau! geriau itrauk si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2025" y="0"/>
            <a:ext cx="484794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676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4067" y="4760558"/>
            <a:ext cx="2151185" cy="2063262"/>
          </a:xfrm>
        </p:spPr>
        <p:txBody>
          <a:bodyPr>
            <a:normAutofit/>
          </a:bodyPr>
          <a:lstStyle/>
          <a:p>
            <a:r>
              <a:rPr lang="lt-LT" sz="3600" dirty="0">
                <a:latin typeface="Times New Roman" panose="02020603050405020304" pitchFamily="18" charset="0"/>
                <a:cs typeface="Times New Roman" panose="02020603050405020304" pitchFamily="18" charset="0"/>
              </a:rPr>
              <a:t>Ugnė</a:t>
            </a:r>
            <a:endParaRPr lang="en-GB" sz="36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E53204A-5DD1-4787-9721-69ACB8AD66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1025" y="318654"/>
            <a:ext cx="1996176" cy="1543754"/>
          </a:xfrm>
          <a:prstGeom prst="rect">
            <a:avLst/>
          </a:prstGeom>
        </p:spPr>
      </p:pic>
      <p:pic>
        <p:nvPicPr>
          <p:cNvPr id="5122" name="Picture 2" descr="C:\Users\acer e1\Downloads\siandien su kupr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118" y="222739"/>
            <a:ext cx="484794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658708" y="1981200"/>
            <a:ext cx="4841631" cy="4708981"/>
          </a:xfrm>
          <a:prstGeom prst="rect">
            <a:avLst/>
          </a:prstGeom>
        </p:spPr>
        <p:txBody>
          <a:bodyPr wrap="square">
            <a:spAutoFit/>
          </a:bodyPr>
          <a:lstStyle/>
          <a:p>
            <a:pPr algn="just"/>
            <a:r>
              <a:rPr lang="en-US" sz="2000" dirty="0" err="1">
                <a:latin typeface="Times New Roman" panose="02020603050405020304" pitchFamily="18" charset="0"/>
                <a:cs typeface="Times New Roman" panose="02020603050405020304" pitchFamily="18" charset="0"/>
              </a:rPr>
              <a:t>Fizinis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aktyvumas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svarbi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mūsų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visų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kasdienybės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dalis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Puikus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būdas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tinkamai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praleisti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laiką</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sportas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tačiau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veikla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reikalauja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daug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valios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ryžto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bei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pastangų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Fizinė</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veikla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suteikia</a:t>
            </a:r>
            <a:r>
              <a:rPr lang="en-US" sz="2000" dirty="0">
                <a:latin typeface="Times New Roman" panose="02020603050405020304" pitchFamily="18" charset="0"/>
                <a:cs typeface="Times New Roman" panose="02020603050405020304" pitchFamily="18" charset="0"/>
              </a:rPr>
              <a:t> mums </a:t>
            </a:r>
            <a:r>
              <a:rPr lang="en-US" sz="2000" dirty="0" err="1">
                <a:latin typeface="Times New Roman" panose="02020603050405020304" pitchFamily="18" charset="0"/>
                <a:cs typeface="Times New Roman" panose="02020603050405020304" pitchFamily="18" charset="0"/>
              </a:rPr>
              <a:t>daug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naudos</a:t>
            </a:r>
            <a:r>
              <a:rPr lang="en-US" sz="2000" dirty="0">
                <a:latin typeface="Times New Roman" panose="02020603050405020304" pitchFamily="18" charset="0"/>
                <a:cs typeface="Times New Roman" panose="02020603050405020304" pitchFamily="18" charset="0"/>
              </a:rPr>
              <a:t>, tai </a:t>
            </a:r>
            <a:r>
              <a:rPr lang="en-US" sz="2000" dirty="0" err="1">
                <a:latin typeface="Times New Roman" panose="02020603050405020304" pitchFamily="18" charset="0"/>
                <a:cs typeface="Times New Roman" panose="02020603050405020304" pitchFamily="18" charset="0"/>
              </a:rPr>
              <a:t>gerina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mūsų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savijautą</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praturtina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mumis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naujais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įgūdžiais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sugebėjimais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Fizinis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aktyvumas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taip</a:t>
            </a:r>
            <a:r>
              <a:rPr lang="en-US" sz="2000" dirty="0">
                <a:latin typeface="Times New Roman" panose="02020603050405020304" pitchFamily="18" charset="0"/>
                <a:cs typeface="Times New Roman" panose="02020603050405020304" pitchFamily="18" charset="0"/>
              </a:rPr>
              <a:t> pat, </a:t>
            </a:r>
            <a:r>
              <a:rPr lang="en-US" sz="2000" dirty="0" err="1">
                <a:latin typeface="Times New Roman" panose="02020603050405020304" pitchFamily="18" charset="0"/>
                <a:cs typeface="Times New Roman" panose="02020603050405020304" pitchFamily="18" charset="0"/>
              </a:rPr>
              <a:t>padeda</a:t>
            </a:r>
            <a:r>
              <a:rPr lang="en-US" sz="2000" dirty="0">
                <a:latin typeface="Times New Roman" panose="02020603050405020304" pitchFamily="18" charset="0"/>
                <a:cs typeface="Times New Roman" panose="02020603050405020304" pitchFamily="18" charset="0"/>
              </a:rPr>
              <a:t> mums </a:t>
            </a:r>
            <a:r>
              <a:rPr lang="en-US" sz="2000" dirty="0" err="1">
                <a:latin typeface="Times New Roman" panose="02020603050405020304" pitchFamily="18" charset="0"/>
                <a:cs typeface="Times New Roman" panose="02020603050405020304" pitchFamily="18" charset="0"/>
              </a:rPr>
              <a:t>pasijusti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geriau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gyventi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laimingiau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suteikia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pasitikėjimo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savimi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Ypatingai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didelę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įtaką</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daro</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kasdieninės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mankštos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sportas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salėje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dažni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pabėgiojimai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bei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kitos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aktyvios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veiklos</a:t>
            </a:r>
            <a:r>
              <a:rPr lang="en-US" sz="2000" dirty="0">
                <a:latin typeface="Times New Roman" panose="02020603050405020304" pitchFamily="18" charset="0"/>
                <a:cs typeface="Times New Roman" panose="02020603050405020304" pitchFamily="18" charset="0"/>
              </a:rPr>
              <a:t>. Mums </a:t>
            </a:r>
            <a:r>
              <a:rPr lang="en-US" sz="2000" dirty="0" err="1">
                <a:latin typeface="Times New Roman" panose="02020603050405020304" pitchFamily="18" charset="0"/>
                <a:cs typeface="Times New Roman" panose="02020603050405020304" pitchFamily="18" charset="0"/>
              </a:rPr>
              <a:t>svarbu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sportuoti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kad</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išliktume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stiprūs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geros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savijautos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bei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išlaikytume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savo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formą</a:t>
            </a:r>
            <a:r>
              <a:rPr lang="en-US" sz="2000" dirty="0">
                <a:latin typeface="Times New Roman" panose="02020603050405020304" pitchFamily="18" charset="0"/>
                <a:cs typeface="Times New Roman" panose="02020603050405020304" pitchFamily="18" charset="0"/>
              </a:rPr>
              <a:t>.</a:t>
            </a:r>
            <a:endParaRPr lang="lt-LT" sz="2000" dirty="0">
              <a:latin typeface="Times New Roman" panose="02020603050405020304" pitchFamily="18" charset="0"/>
              <a:cs typeface="Times New Roman" panose="02020603050405020304" pitchFamily="18" charset="0"/>
            </a:endParaRPr>
          </a:p>
          <a:p>
            <a:pPr algn="just"/>
            <a:r>
              <a:rPr lang="lt-LT" sz="2000" dirty="0">
                <a:latin typeface="Times New Roman" panose="02020603050405020304" pitchFamily="18" charset="0"/>
                <a:cs typeface="Times New Roman" panose="02020603050405020304" pitchFamily="18" charset="0"/>
              </a:rPr>
              <a:t>                                            Kristupas</a:t>
            </a:r>
            <a:endParaRPr lang="en-GB"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1881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7046" y="2778368"/>
            <a:ext cx="2262554" cy="3364523"/>
          </a:xfrm>
        </p:spPr>
        <p:txBody>
          <a:bodyPr>
            <a:normAutofit/>
          </a:bodyPr>
          <a:lstStyle/>
          <a:p>
            <a:r>
              <a:rPr lang="lt-LT" sz="3600" dirty="0">
                <a:latin typeface="Times New Roman" panose="02020603050405020304" pitchFamily="18" charset="0"/>
                <a:cs typeface="Times New Roman" panose="02020603050405020304" pitchFamily="18" charset="0"/>
              </a:rPr>
              <a:t>Emilija</a:t>
            </a:r>
            <a:endParaRPr lang="en-GB" sz="36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E53204A-5DD1-4787-9721-69ACB8AD66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1025" y="318654"/>
            <a:ext cx="1996176" cy="1543754"/>
          </a:xfrm>
          <a:prstGeom prst="rect">
            <a:avLst/>
          </a:prstGeom>
        </p:spPr>
      </p:pic>
      <p:pic>
        <p:nvPicPr>
          <p:cNvPr id="6146" name="Picture 2" descr="C:\Users\acer e1\Downloads\f6df12a8-88be-4089-8ba3-e272c0c85b22.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5AB6B1A-80AE-B4D6-281C-EFC190A23A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77046" y="330229"/>
            <a:ext cx="1996176" cy="1543754"/>
          </a:xfrm>
          <a:prstGeom prst="rect">
            <a:avLst/>
          </a:prstGeom>
        </p:spPr>
      </p:pic>
    </p:spTree>
    <p:extLst>
      <p:ext uri="{BB962C8B-B14F-4D97-AF65-F5344CB8AC3E}">
        <p14:creationId xmlns:p14="http://schemas.microsoft.com/office/powerpoint/2010/main" val="2618000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F5C650-6542-2687-5C60-9CCF9EAF20E5}"/>
              </a:ext>
            </a:extLst>
          </p:cNvPr>
          <p:cNvSpPr>
            <a:spLocks noGrp="1"/>
          </p:cNvSpPr>
          <p:nvPr>
            <p:ph idx="1"/>
          </p:nvPr>
        </p:nvSpPr>
        <p:spPr>
          <a:xfrm>
            <a:off x="838200" y="92596"/>
            <a:ext cx="10515600" cy="6585995"/>
          </a:xfrm>
        </p:spPr>
        <p:txBody>
          <a:bodyPr>
            <a:normAutofit fontScale="92500" lnSpcReduction="20000"/>
          </a:bodyPr>
          <a:lstStyle/>
          <a:p>
            <a:pPr marL="0" indent="0" algn="ctr">
              <a:lnSpc>
                <a:spcPct val="107000"/>
              </a:lnSpc>
              <a:spcAft>
                <a:spcPts val="800"/>
              </a:spcAft>
              <a:buNone/>
            </a:pPr>
            <a:r>
              <a:rPr lang="lt-LT" sz="2600" b="1" dirty="0">
                <a:latin typeface="Times New Roman" panose="02020603050405020304" pitchFamily="18" charset="0"/>
                <a:ea typeface="Calibri" panose="020F0502020204030204" pitchFamily="34" charset="0"/>
                <a:cs typeface="Times New Roman" panose="02020603050405020304" pitchFamily="18" charset="0"/>
              </a:rPr>
              <a:t>J</a:t>
            </a:r>
            <a:r>
              <a:rPr lang="lt-LT" sz="2600" b="1" dirty="0">
                <a:effectLst/>
                <a:latin typeface="Times New Roman" panose="02020603050405020304" pitchFamily="18" charset="0"/>
                <a:ea typeface="Calibri" panose="020F0502020204030204" pitchFamily="34" charset="0"/>
                <a:cs typeface="Times New Roman" panose="02020603050405020304" pitchFamily="18" charset="0"/>
              </a:rPr>
              <a:t>udėjimo svarba žmogui</a:t>
            </a:r>
          </a:p>
          <a:p>
            <a:pPr marL="0" lvl="0" indent="0" algn="just">
              <a:lnSpc>
                <a:spcPct val="107000"/>
              </a:lnSpc>
              <a:spcAft>
                <a:spcPts val="800"/>
              </a:spcAft>
              <a:buNone/>
            </a:pPr>
            <a:r>
              <a:rPr lang="lt-LT" sz="2100" b="1" dirty="0">
                <a:solidFill>
                  <a:srgbClr val="2B2B2B"/>
                </a:solidFill>
                <a:effectLst/>
                <a:latin typeface="Times New Roman" panose="02020603050405020304" pitchFamily="18" charset="0"/>
                <a:ea typeface="Calibri" panose="020F0502020204030204" pitchFamily="34" charset="0"/>
                <a:cs typeface="Times New Roman" panose="02020603050405020304" pitchFamily="18" charset="0"/>
              </a:rPr>
              <a:t>1.  Fizinis aktyvumas padeda kontroliuoti svorį</a:t>
            </a:r>
            <a:endParaRPr lang="lt-LT" sz="2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lt-LT" sz="2100" dirty="0">
                <a:solidFill>
                  <a:srgbClr val="2B2B2B"/>
                </a:solidFill>
                <a:effectLst/>
                <a:latin typeface="Times New Roman" panose="02020603050405020304" pitchFamily="18" charset="0"/>
                <a:ea typeface="Calibri" panose="020F0502020204030204" pitchFamily="34" charset="0"/>
                <a:cs typeface="Times New Roman" panose="02020603050405020304" pitchFamily="18" charset="0"/>
              </a:rPr>
              <a:t>Užsiimdami fizine veikla deginame kalorijas.</a:t>
            </a:r>
            <a:endParaRPr lang="lt-LT" sz="2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07000"/>
              </a:lnSpc>
              <a:spcAft>
                <a:spcPts val="800"/>
              </a:spcAft>
              <a:buNone/>
            </a:pPr>
            <a:r>
              <a:rPr lang="lt-LT" sz="2100" b="1" dirty="0">
                <a:solidFill>
                  <a:srgbClr val="2B2B2B"/>
                </a:solidFill>
                <a:latin typeface="Times New Roman" panose="02020603050405020304" pitchFamily="18" charset="0"/>
                <a:ea typeface="Calibri" panose="020F0502020204030204" pitchFamily="34" charset="0"/>
                <a:cs typeface="Times New Roman" panose="02020603050405020304" pitchFamily="18" charset="0"/>
              </a:rPr>
              <a:t>2.  </a:t>
            </a:r>
            <a:r>
              <a:rPr lang="lt-LT" sz="2100" b="1" dirty="0">
                <a:solidFill>
                  <a:srgbClr val="2B2B2B"/>
                </a:solidFill>
                <a:effectLst/>
                <a:latin typeface="Times New Roman" panose="02020603050405020304" pitchFamily="18" charset="0"/>
                <a:ea typeface="Calibri" panose="020F0502020204030204" pitchFamily="34" charset="0"/>
                <a:cs typeface="Times New Roman" panose="02020603050405020304" pitchFamily="18" charset="0"/>
              </a:rPr>
              <a:t>Judėjimas palaiko gerą sveikatos būklę ir padeda kovoti su ligomis</a:t>
            </a:r>
            <a:endParaRPr lang="lt-LT" sz="2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lt-LT" sz="2100" dirty="0">
                <a:solidFill>
                  <a:srgbClr val="2B2B2B"/>
                </a:solidFill>
                <a:effectLst/>
                <a:latin typeface="Times New Roman" panose="02020603050405020304" pitchFamily="18" charset="0"/>
                <a:ea typeface="Calibri" panose="020F0502020204030204" pitchFamily="34" charset="0"/>
                <a:cs typeface="Times New Roman" panose="02020603050405020304" pitchFamily="18" charset="0"/>
              </a:rPr>
              <a:t>Reguliarus judėjimas sumažina tikimybę susirgti įvairiomis ligomis.</a:t>
            </a:r>
            <a:endParaRPr lang="lt-LT" sz="2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07000"/>
              </a:lnSpc>
              <a:spcAft>
                <a:spcPts val="800"/>
              </a:spcAft>
              <a:buNone/>
            </a:pPr>
            <a:r>
              <a:rPr lang="lt-LT" sz="2100" b="1" dirty="0">
                <a:solidFill>
                  <a:srgbClr val="2B2B2B"/>
                </a:solidFill>
                <a:effectLst/>
                <a:latin typeface="Times New Roman" panose="02020603050405020304" pitchFamily="18" charset="0"/>
                <a:ea typeface="Calibri" panose="020F0502020204030204" pitchFamily="34" charset="0"/>
                <a:cs typeface="Times New Roman" panose="02020603050405020304" pitchFamily="18" charset="0"/>
              </a:rPr>
              <a:t>3.  Fizinė veikla gerina emocinę būklę</a:t>
            </a:r>
            <a:endParaRPr lang="lt-LT" sz="2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lt-LT" sz="2100" dirty="0">
                <a:solidFill>
                  <a:srgbClr val="2B2B2B"/>
                </a:solidFill>
                <a:effectLst/>
                <a:latin typeface="Times New Roman" panose="02020603050405020304" pitchFamily="18" charset="0"/>
                <a:ea typeface="Calibri" panose="020F0502020204030204" pitchFamily="34" charset="0"/>
                <a:cs typeface="Times New Roman" panose="02020603050405020304" pitchFamily="18" charset="0"/>
              </a:rPr>
              <a:t>Fizinis aktyvumas ragina įvairių smegenyse veikiančių cheminių medžiagų gamybą.</a:t>
            </a:r>
            <a:endParaRPr lang="lt-LT" sz="2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07000"/>
              </a:lnSpc>
              <a:spcAft>
                <a:spcPts val="800"/>
              </a:spcAft>
              <a:buNone/>
            </a:pPr>
            <a:r>
              <a:rPr lang="lt-LT" sz="2100" b="1" dirty="0">
                <a:solidFill>
                  <a:srgbClr val="2B2B2B"/>
                </a:solidFill>
                <a:effectLst/>
                <a:latin typeface="Times New Roman" panose="02020603050405020304" pitchFamily="18" charset="0"/>
                <a:ea typeface="Calibri" panose="020F0502020204030204" pitchFamily="34" charset="0"/>
                <a:cs typeface="Times New Roman" panose="02020603050405020304" pitchFamily="18" charset="0"/>
              </a:rPr>
              <a:t>4.  Judėdami tampame energingesni</a:t>
            </a:r>
            <a:endParaRPr lang="lt-LT" sz="2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lt-LT" sz="2100" dirty="0">
                <a:solidFill>
                  <a:srgbClr val="2B2B2B"/>
                </a:solidFill>
                <a:effectLst/>
                <a:latin typeface="Times New Roman" panose="02020603050405020304" pitchFamily="18" charset="0"/>
                <a:ea typeface="Calibri" panose="020F0502020204030204" pitchFamily="34" charset="0"/>
                <a:cs typeface="Times New Roman" panose="02020603050405020304" pitchFamily="18" charset="0"/>
              </a:rPr>
              <a:t>Fiziniai pratimai stiprina raumenų tonusą ir didina ištvermę.</a:t>
            </a:r>
            <a:endParaRPr lang="lt-LT" sz="2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07000"/>
              </a:lnSpc>
              <a:spcAft>
                <a:spcPts val="800"/>
              </a:spcAft>
              <a:buNone/>
            </a:pPr>
            <a:r>
              <a:rPr lang="lt-LT" sz="2100" b="1" dirty="0">
                <a:solidFill>
                  <a:srgbClr val="2B2B2B"/>
                </a:solidFill>
                <a:effectLst/>
                <a:latin typeface="Times New Roman" panose="02020603050405020304" pitchFamily="18" charset="0"/>
                <a:ea typeface="Calibri" panose="020F0502020204030204" pitchFamily="34" charset="0"/>
                <a:cs typeface="Times New Roman" panose="02020603050405020304" pitchFamily="18" charset="0"/>
              </a:rPr>
              <a:t>5.  Fizinė veikla užtikrina miego kokybę</a:t>
            </a:r>
            <a:endParaRPr lang="lt-LT" sz="2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lt-LT" sz="2100" dirty="0">
                <a:solidFill>
                  <a:srgbClr val="2B2B2B"/>
                </a:solidFill>
                <a:effectLst/>
                <a:latin typeface="Times New Roman" panose="02020603050405020304" pitchFamily="18" charset="0"/>
                <a:ea typeface="Calibri" panose="020F0502020204030204" pitchFamily="34" charset="0"/>
                <a:cs typeface="Times New Roman" panose="02020603050405020304" pitchFamily="18" charset="0"/>
              </a:rPr>
              <a:t>Reguliariai judėdami užmigsime greičiau, miegas bus kokybiškesnis.</a:t>
            </a:r>
            <a:endParaRPr lang="lt-LT" sz="2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07000"/>
              </a:lnSpc>
              <a:spcAft>
                <a:spcPts val="800"/>
              </a:spcAft>
              <a:buNone/>
            </a:pPr>
            <a:r>
              <a:rPr lang="lt-LT" sz="2100" b="1" dirty="0">
                <a:solidFill>
                  <a:srgbClr val="2B2B2B"/>
                </a:solidFill>
                <a:effectLst/>
                <a:latin typeface="Times New Roman" panose="02020603050405020304" pitchFamily="18" charset="0"/>
                <a:ea typeface="Calibri" panose="020F0502020204030204" pitchFamily="34" charset="0"/>
                <a:cs typeface="Times New Roman" panose="02020603050405020304" pitchFamily="18" charset="0"/>
              </a:rPr>
              <a:t>6.  Judėjimas gali tapti puikiu laiko leidimo būdu</a:t>
            </a:r>
            <a:endParaRPr lang="lt-LT" sz="2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lt-LT" sz="2100" dirty="0">
                <a:solidFill>
                  <a:srgbClr val="2B2B2B"/>
                </a:solidFill>
                <a:effectLst/>
                <a:latin typeface="Times New Roman" panose="02020603050405020304" pitchFamily="18" charset="0"/>
                <a:ea typeface="Calibri" panose="020F0502020204030204" pitchFamily="34" charset="0"/>
                <a:cs typeface="Times New Roman" panose="02020603050405020304" pitchFamily="18" charset="0"/>
              </a:rPr>
              <a:t>Fizinė veikla leidžia atsipalaiduoti, pasimėgauti aplinka.                               Kajus</a:t>
            </a:r>
            <a:endParaRPr lang="lt-LT" sz="2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lt-LT" dirty="0"/>
          </a:p>
        </p:txBody>
      </p:sp>
      <p:pic>
        <p:nvPicPr>
          <p:cNvPr id="6" name="Picture 5">
            <a:extLst>
              <a:ext uri="{FF2B5EF4-FFF2-40B4-BE49-F238E27FC236}">
                <a16:creationId xmlns:a16="http://schemas.microsoft.com/office/drawing/2014/main" id="{A91061E1-325B-6671-81EC-D0B3CBB232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1025" y="318654"/>
            <a:ext cx="1996176" cy="1543754"/>
          </a:xfrm>
          <a:prstGeom prst="rect">
            <a:avLst/>
          </a:prstGeom>
        </p:spPr>
      </p:pic>
    </p:spTree>
    <p:extLst>
      <p:ext uri="{BB962C8B-B14F-4D97-AF65-F5344CB8AC3E}">
        <p14:creationId xmlns:p14="http://schemas.microsoft.com/office/powerpoint/2010/main" val="943282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16FB8-ADDA-ECC4-7872-25BE823BA57B}"/>
              </a:ext>
            </a:extLst>
          </p:cNvPr>
          <p:cNvSpPr>
            <a:spLocks noGrp="1"/>
          </p:cNvSpPr>
          <p:nvPr>
            <p:ph type="title"/>
          </p:nvPr>
        </p:nvSpPr>
        <p:spPr>
          <a:xfrm>
            <a:off x="9424220" y="5663380"/>
            <a:ext cx="2664084" cy="1325563"/>
          </a:xfrm>
        </p:spPr>
        <p:txBody>
          <a:bodyPr>
            <a:normAutofit/>
          </a:bodyPr>
          <a:lstStyle/>
          <a:p>
            <a:r>
              <a:rPr lang="lt-LT" sz="2400" dirty="0">
                <a:latin typeface="Times New Roman" panose="02020603050405020304" pitchFamily="18" charset="0"/>
                <a:cs typeface="Times New Roman" panose="02020603050405020304" pitchFamily="18" charset="0"/>
              </a:rPr>
              <a:t>Bernardas</a:t>
            </a:r>
          </a:p>
        </p:txBody>
      </p:sp>
      <p:pic>
        <p:nvPicPr>
          <p:cNvPr id="5" name="Content Placeholder 4" descr="A picture containing text, person&#10;&#10;Description automatically generated">
            <a:extLst>
              <a:ext uri="{FF2B5EF4-FFF2-40B4-BE49-F238E27FC236}">
                <a16:creationId xmlns:a16="http://schemas.microsoft.com/office/drawing/2014/main" id="{ED052545-BDFF-68F5-237E-AAF481C460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695" y="840658"/>
            <a:ext cx="11984609" cy="4822722"/>
          </a:xfrm>
        </p:spPr>
      </p:pic>
    </p:spTree>
    <p:extLst>
      <p:ext uri="{BB962C8B-B14F-4D97-AF65-F5344CB8AC3E}">
        <p14:creationId xmlns:p14="http://schemas.microsoft.com/office/powerpoint/2010/main" val="851975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308" y="1111323"/>
            <a:ext cx="9636370" cy="1100260"/>
          </a:xfrm>
        </p:spPr>
        <p:txBody>
          <a:bodyPr>
            <a:normAutofit fontScale="90000"/>
          </a:bodyPr>
          <a:lstStyle/>
          <a:p>
            <a:r>
              <a:rPr lang="lt-LT" sz="3600" dirty="0">
                <a:latin typeface="Times New Roman" panose="02020603050405020304" pitchFamily="18" charset="0"/>
                <a:cs typeface="Times New Roman" panose="02020603050405020304" pitchFamily="18" charset="0"/>
              </a:rPr>
              <a:t>Judėjimas - keisti savo padėtį vietoje, krutėti. Sportas yra to geras pavyzdys, jog judėjimas žmogui padeda išlikti sveikiems, energingiems bei sugeba pakelti nuotaiką, niūrią pavasario dieną!</a:t>
            </a:r>
            <a:br>
              <a:rPr lang="en-GB" sz="8000" dirty="0"/>
            </a:br>
            <a:endParaRPr lang="en-GB" sz="8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26477" y="2630218"/>
            <a:ext cx="10515600" cy="3124713"/>
          </a:xfrm>
        </p:spPr>
        <p:txBody>
          <a:bodyPr>
            <a:noAutofit/>
          </a:bodyPr>
          <a:lstStyle/>
          <a:p>
            <a:pPr marL="0" indent="0">
              <a:buNone/>
            </a:pPr>
            <a:endParaRPr lang="en-GB" sz="2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EF664F0-3C13-4DE1-AFD3-B56989F18A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87424" y="0"/>
            <a:ext cx="1860795" cy="1439056"/>
          </a:xfrm>
          <a:prstGeom prst="rect">
            <a:avLst/>
          </a:prstGeom>
        </p:spPr>
      </p:pic>
      <p:pic>
        <p:nvPicPr>
          <p:cNvPr id="5" name="Paveikslėlis 12"/>
          <p:cNvPicPr/>
          <p:nvPr/>
        </p:nvPicPr>
        <p:blipFill>
          <a:blip r:embed="rId3" cstate="print">
            <a:extLst>
              <a:ext uri="{28A0092B-C50C-407E-A947-70E740481C1C}">
                <a14:useLocalDpi xmlns:a14="http://schemas.microsoft.com/office/drawing/2010/main" val="0"/>
              </a:ext>
            </a:extLst>
          </a:blip>
          <a:stretch>
            <a:fillRect/>
          </a:stretch>
        </p:blipFill>
        <p:spPr>
          <a:xfrm>
            <a:off x="4915193" y="1661453"/>
            <a:ext cx="2689860" cy="1937532"/>
          </a:xfrm>
          <a:prstGeom prst="rect">
            <a:avLst/>
          </a:prstGeom>
        </p:spPr>
      </p:pic>
      <p:sp>
        <p:nvSpPr>
          <p:cNvPr id="6" name="Rodyklė aukštyn 20"/>
          <p:cNvSpPr/>
          <p:nvPr/>
        </p:nvSpPr>
        <p:spPr>
          <a:xfrm rot="13638661" flipH="1">
            <a:off x="4039446" y="2615558"/>
            <a:ext cx="399195" cy="1130096"/>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8" name="Paveikslėlis 11" descr="Unhealthy habits Images, Stock Photos &amp; Vectors | Shutterstock"/>
          <p:cNvPicPr/>
          <p:nvPr/>
        </p:nvPicPr>
        <p:blipFill>
          <a:blip r:embed="rId4">
            <a:extLst>
              <a:ext uri="{28A0092B-C50C-407E-A947-70E740481C1C}">
                <a14:useLocalDpi xmlns:a14="http://schemas.microsoft.com/office/drawing/2010/main" val="0"/>
              </a:ext>
            </a:extLst>
          </a:blip>
          <a:srcRect/>
          <a:stretch>
            <a:fillRect/>
          </a:stretch>
        </p:blipFill>
        <p:spPr bwMode="auto">
          <a:xfrm>
            <a:off x="555092" y="3710433"/>
            <a:ext cx="3133285" cy="2256613"/>
          </a:xfrm>
          <a:prstGeom prst="rect">
            <a:avLst/>
          </a:prstGeom>
          <a:noFill/>
          <a:ln>
            <a:noFill/>
          </a:ln>
        </p:spPr>
      </p:pic>
      <p:sp>
        <p:nvSpPr>
          <p:cNvPr id="10" name="Rodyklė aukštyn 20"/>
          <p:cNvSpPr/>
          <p:nvPr/>
        </p:nvSpPr>
        <p:spPr>
          <a:xfrm rot="5400000" flipH="1">
            <a:off x="4320799" y="4620845"/>
            <a:ext cx="399195" cy="1130096"/>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1" name="Paveikslėlis 6"/>
          <p:cNvPicPr/>
          <p:nvPr/>
        </p:nvPicPr>
        <p:blipFill>
          <a:blip r:embed="rId5" cstate="print">
            <a:extLst>
              <a:ext uri="{28A0092B-C50C-407E-A947-70E740481C1C}">
                <a14:useLocalDpi xmlns:a14="http://schemas.microsoft.com/office/drawing/2010/main" val="0"/>
              </a:ext>
            </a:extLst>
          </a:blip>
          <a:stretch>
            <a:fillRect/>
          </a:stretch>
        </p:blipFill>
        <p:spPr>
          <a:xfrm>
            <a:off x="5270684" y="4114801"/>
            <a:ext cx="1978877" cy="2011765"/>
          </a:xfrm>
          <a:prstGeom prst="rect">
            <a:avLst/>
          </a:prstGeom>
        </p:spPr>
      </p:pic>
      <p:sp>
        <p:nvSpPr>
          <p:cNvPr id="12" name="Rodyklė aukštyn 20"/>
          <p:cNvSpPr/>
          <p:nvPr/>
        </p:nvSpPr>
        <p:spPr>
          <a:xfrm rot="5400000" flipH="1">
            <a:off x="7790829" y="4620844"/>
            <a:ext cx="399195" cy="1130096"/>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3" name="Paveikslėlis 7"/>
          <p:cNvPicPr/>
          <p:nvPr/>
        </p:nvPicPr>
        <p:blipFill>
          <a:blip r:embed="rId6">
            <a:extLst>
              <a:ext uri="{28A0092B-C50C-407E-A947-70E740481C1C}">
                <a14:useLocalDpi xmlns:a14="http://schemas.microsoft.com/office/drawing/2010/main" val="0"/>
              </a:ext>
            </a:extLst>
          </a:blip>
          <a:stretch>
            <a:fillRect/>
          </a:stretch>
        </p:blipFill>
        <p:spPr>
          <a:xfrm>
            <a:off x="8792308" y="3942941"/>
            <a:ext cx="2761442" cy="2086708"/>
          </a:xfrm>
          <a:prstGeom prst="rect">
            <a:avLst/>
          </a:prstGeom>
        </p:spPr>
      </p:pic>
    </p:spTree>
    <p:extLst>
      <p:ext uri="{BB962C8B-B14F-4D97-AF65-F5344CB8AC3E}">
        <p14:creationId xmlns:p14="http://schemas.microsoft.com/office/powerpoint/2010/main" val="3761079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14338" y="4605995"/>
            <a:ext cx="2532185" cy="1630681"/>
          </a:xfrm>
        </p:spPr>
        <p:txBody>
          <a:bodyPr>
            <a:normAutofit/>
          </a:bodyPr>
          <a:lstStyle/>
          <a:p>
            <a:r>
              <a:rPr lang="lt-LT" sz="3200" dirty="0">
                <a:latin typeface="Times New Roman" panose="02020603050405020304" pitchFamily="18" charset="0"/>
                <a:cs typeface="Times New Roman" panose="02020603050405020304" pitchFamily="18" charset="0"/>
              </a:rPr>
              <a:t>Karina</a:t>
            </a:r>
            <a:endParaRPr lang="en-GB" sz="32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1E53204A-5DD1-4787-9721-69ACB8AD66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1025" y="318654"/>
            <a:ext cx="1996176" cy="1543754"/>
          </a:xfrm>
          <a:prstGeom prst="rect">
            <a:avLst/>
          </a:prstGeom>
        </p:spPr>
      </p:pic>
      <p:pic>
        <p:nvPicPr>
          <p:cNvPr id="7" name="Paveikslėlis 8"/>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6144837" y="3014775"/>
            <a:ext cx="2788920" cy="1600200"/>
          </a:xfrm>
          <a:prstGeom prst="rect">
            <a:avLst/>
          </a:prstGeom>
        </p:spPr>
      </p:pic>
      <p:pic>
        <p:nvPicPr>
          <p:cNvPr id="8" name="Paveikslėlis 3"/>
          <p:cNvPicPr/>
          <p:nvPr/>
        </p:nvPicPr>
        <p:blipFill>
          <a:blip r:embed="rId4">
            <a:extLst>
              <a:ext uri="{28A0092B-C50C-407E-A947-70E740481C1C}">
                <a14:useLocalDpi xmlns:a14="http://schemas.microsoft.com/office/drawing/2010/main" val="0"/>
              </a:ext>
            </a:extLst>
          </a:blip>
          <a:stretch>
            <a:fillRect/>
          </a:stretch>
        </p:blipFill>
        <p:spPr>
          <a:xfrm>
            <a:off x="1560948" y="2628092"/>
            <a:ext cx="2964180" cy="1695450"/>
          </a:xfrm>
          <a:prstGeom prst="rect">
            <a:avLst/>
          </a:prstGeom>
        </p:spPr>
      </p:pic>
      <p:sp>
        <p:nvSpPr>
          <p:cNvPr id="9" name="Rodyklė aukštyn 22"/>
          <p:cNvSpPr/>
          <p:nvPr/>
        </p:nvSpPr>
        <p:spPr>
          <a:xfrm rot="7841077">
            <a:off x="4999060" y="2626526"/>
            <a:ext cx="374511" cy="978535"/>
          </a:xfrm>
          <a:prstGeom prst="up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0" name="Paveikslėlis 12"/>
          <p:cNvPicPr/>
          <p:nvPr/>
        </p:nvPicPr>
        <p:blipFill>
          <a:blip r:embed="rId5" cstate="print">
            <a:extLst>
              <a:ext uri="{28A0092B-C50C-407E-A947-70E740481C1C}">
                <a14:useLocalDpi xmlns:a14="http://schemas.microsoft.com/office/drawing/2010/main" val="0"/>
              </a:ext>
            </a:extLst>
          </a:blip>
          <a:stretch>
            <a:fillRect/>
          </a:stretch>
        </p:blipFill>
        <p:spPr>
          <a:xfrm>
            <a:off x="3749773" y="235820"/>
            <a:ext cx="2997884" cy="2007314"/>
          </a:xfrm>
          <a:prstGeom prst="rect">
            <a:avLst/>
          </a:prstGeom>
        </p:spPr>
      </p:pic>
      <p:sp>
        <p:nvSpPr>
          <p:cNvPr id="11" name="Rodyklė aukštyn 22"/>
          <p:cNvSpPr/>
          <p:nvPr/>
        </p:nvSpPr>
        <p:spPr>
          <a:xfrm rot="13140618">
            <a:off x="2818934" y="1477781"/>
            <a:ext cx="448209" cy="1135878"/>
          </a:xfrm>
          <a:prstGeom prst="up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2" name="Paveikslėlis 27"/>
          <p:cNvPicPr/>
          <p:nvPr/>
        </p:nvPicPr>
        <p:blipFill>
          <a:blip r:embed="rId6">
            <a:extLst>
              <a:ext uri="{28A0092B-C50C-407E-A947-70E740481C1C}">
                <a14:useLocalDpi xmlns:a14="http://schemas.microsoft.com/office/drawing/2010/main" val="0"/>
              </a:ext>
            </a:extLst>
          </a:blip>
          <a:stretch>
            <a:fillRect/>
          </a:stretch>
        </p:blipFill>
        <p:spPr>
          <a:xfrm>
            <a:off x="3574670" y="4605996"/>
            <a:ext cx="2005515" cy="1767841"/>
          </a:xfrm>
          <a:prstGeom prst="rect">
            <a:avLst/>
          </a:prstGeom>
        </p:spPr>
      </p:pic>
      <p:sp>
        <p:nvSpPr>
          <p:cNvPr id="13" name="Rodyklė aukštyn 22"/>
          <p:cNvSpPr/>
          <p:nvPr/>
        </p:nvSpPr>
        <p:spPr>
          <a:xfrm rot="13140618">
            <a:off x="6277241" y="4620430"/>
            <a:ext cx="448209" cy="1135878"/>
          </a:xfrm>
          <a:prstGeom prst="up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3396700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Freeform: Shape 11">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4" name="Freeform: Shape 13">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6" name="Freeform: Shape 15">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7" name="Freeform: Shape 18">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8" name="Freeform: Shape 19">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9" name="Freeform: Shape 20">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1" name="Freeform: Shape 21">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 name="Freeform: Shape 22">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5" name="Freeform: Shape 23">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7" name="Freeform: Shape 24">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27"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26" name="Freeform: Shape 27">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35" name="Freeform: Shape 28">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37" name="Freeform: Shape 29">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39" name="Freeform: Shape 30">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41" name="Freeform: Shape 31">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52" name="Freeform: Shape 32">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54" name="Freeform: Shape 33">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36" name="Rectangle 35">
            <a:extLst>
              <a:ext uri="{FF2B5EF4-FFF2-40B4-BE49-F238E27FC236}">
                <a16:creationId xmlns:a16="http://schemas.microsoft.com/office/drawing/2014/main" id="{3A6C273A-38F2-4D34-98BF-47B248862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8" name="Rectangle 37">
            <a:extLst>
              <a:ext uri="{FF2B5EF4-FFF2-40B4-BE49-F238E27FC236}">
                <a16:creationId xmlns:a16="http://schemas.microsoft.com/office/drawing/2014/main" id="{2E2CF659-EE5D-432C-B47F-10AC4A48A3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0" name="Rectangle 39">
            <a:extLst>
              <a:ext uri="{FF2B5EF4-FFF2-40B4-BE49-F238E27FC236}">
                <a16:creationId xmlns:a16="http://schemas.microsoft.com/office/drawing/2014/main" id="{683AA549-1F0C-46E0-AAD8-DC3DC6CA6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Diagram&#10;&#10;Description automatically generated">
            <a:extLst>
              <a:ext uri="{FF2B5EF4-FFF2-40B4-BE49-F238E27FC236}">
                <a16:creationId xmlns:a16="http://schemas.microsoft.com/office/drawing/2014/main" id="{9B5072BD-C757-6981-0F5B-EC82D417DDE5}"/>
              </a:ext>
            </a:extLst>
          </p:cNvPr>
          <p:cNvPicPr>
            <a:picLocks noGrp="1" noChangeAspect="1"/>
          </p:cNvPicPr>
          <p:nvPr>
            <p:ph idx="1"/>
          </p:nvPr>
        </p:nvPicPr>
        <p:blipFill rotWithShape="1">
          <a:blip r:embed="rId2">
            <a:alphaModFix/>
            <a:extLst>
              <a:ext uri="{28A0092B-C50C-407E-A947-70E740481C1C}">
                <a14:useLocalDpi xmlns:a14="http://schemas.microsoft.com/office/drawing/2010/main" val="0"/>
              </a:ext>
            </a:extLst>
          </a:blip>
          <a:srcRect r="3559" b="-1"/>
          <a:stretch/>
        </p:blipFill>
        <p:spPr>
          <a:xfrm>
            <a:off x="20" y="10"/>
            <a:ext cx="12188932" cy="6856614"/>
          </a:xfrm>
          <a:prstGeom prst="rect">
            <a:avLst/>
          </a:prstGeom>
        </p:spPr>
      </p:pic>
      <p:grpSp>
        <p:nvGrpSpPr>
          <p:cNvPr id="42" name="Group 41">
            <a:extLst>
              <a:ext uri="{FF2B5EF4-FFF2-40B4-BE49-F238E27FC236}">
                <a16:creationId xmlns:a16="http://schemas.microsoft.com/office/drawing/2014/main" id="{7B2F7E43-35EC-4103-9D95-2ACDB00387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43" name="Graphic 157">
              <a:extLst>
                <a:ext uri="{FF2B5EF4-FFF2-40B4-BE49-F238E27FC236}">
                  <a16:creationId xmlns:a16="http://schemas.microsoft.com/office/drawing/2014/main" id="{4CBE545A-C704-48FA-8193-05D4FDAA21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74" name="Freeform: Shape 44">
                <a:extLst>
                  <a:ext uri="{FF2B5EF4-FFF2-40B4-BE49-F238E27FC236}">
                    <a16:creationId xmlns:a16="http://schemas.microsoft.com/office/drawing/2014/main" id="{DFC12F8B-A54C-43DD-B393-14555547B6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75" name="Freeform: Shape 45">
                <a:extLst>
                  <a:ext uri="{FF2B5EF4-FFF2-40B4-BE49-F238E27FC236}">
                    <a16:creationId xmlns:a16="http://schemas.microsoft.com/office/drawing/2014/main" id="{E3B33274-B053-4224-A5A0-B90126BFF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76" name="Freeform: Shape 46">
                <a:extLst>
                  <a:ext uri="{FF2B5EF4-FFF2-40B4-BE49-F238E27FC236}">
                    <a16:creationId xmlns:a16="http://schemas.microsoft.com/office/drawing/2014/main" id="{1C7170C7-58C1-4C2A-BCB1-A35DA8E12D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77" name="Freeform: Shape 47">
                <a:extLst>
                  <a:ext uri="{FF2B5EF4-FFF2-40B4-BE49-F238E27FC236}">
                    <a16:creationId xmlns:a16="http://schemas.microsoft.com/office/drawing/2014/main" id="{5931EDD4-C978-4F30-9A9D-2C5D3B3E4B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78" name="Freeform: Shape 48">
                <a:extLst>
                  <a:ext uri="{FF2B5EF4-FFF2-40B4-BE49-F238E27FC236}">
                    <a16:creationId xmlns:a16="http://schemas.microsoft.com/office/drawing/2014/main" id="{3E984CF3-8D55-4CD4-8256-69FDFE61C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79" name="Freeform: Shape 49">
                <a:extLst>
                  <a:ext uri="{FF2B5EF4-FFF2-40B4-BE49-F238E27FC236}">
                    <a16:creationId xmlns:a16="http://schemas.microsoft.com/office/drawing/2014/main" id="{E9CC4F5D-4692-4689-807E-46C4886AD3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80" name="Freeform: Shape 50">
                <a:extLst>
                  <a:ext uri="{FF2B5EF4-FFF2-40B4-BE49-F238E27FC236}">
                    <a16:creationId xmlns:a16="http://schemas.microsoft.com/office/drawing/2014/main" id="{B872E016-A490-4CAF-AAC9-3EE29CBD4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81" name="Freeform: Shape 43">
              <a:extLst>
                <a:ext uri="{FF2B5EF4-FFF2-40B4-BE49-F238E27FC236}">
                  <a16:creationId xmlns:a16="http://schemas.microsoft.com/office/drawing/2014/main" id="{594A6B7E-847F-437A-BC2F-A78EE3F87D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3" name="Footer Placeholder 42">
            <a:extLst>
              <a:ext uri="{FF2B5EF4-FFF2-40B4-BE49-F238E27FC236}">
                <a16:creationId xmlns:a16="http://schemas.microsoft.com/office/drawing/2014/main" id="{03E51277-1095-412F-913B-8FA8021AA626}"/>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cap="all" spc="200">
              <a:latin typeface="Segoe UI Semilight" panose="020B0402040204020203" pitchFamily="34" charset="0"/>
              <a:cs typeface="Segoe UI Semilight" panose="020B0402040204020203" pitchFamily="34" charset="0"/>
            </a:endParaRPr>
          </a:p>
        </p:txBody>
      </p:sp>
      <p:grpSp>
        <p:nvGrpSpPr>
          <p:cNvPr id="55" name="Graphic 3">
            <a:extLst>
              <a:ext uri="{FF2B5EF4-FFF2-40B4-BE49-F238E27FC236}">
                <a16:creationId xmlns:a16="http://schemas.microsoft.com/office/drawing/2014/main" id="{96F2112D-BBBE-46A6-B66D-A3F02ED328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087"/>
            <a:ext cx="7921775" cy="6887020"/>
            <a:chOff x="3662362" y="1504950"/>
            <a:chExt cx="4411694" cy="3835431"/>
          </a:xfrm>
          <a:noFill/>
        </p:grpSpPr>
        <p:sp>
          <p:nvSpPr>
            <p:cNvPr id="82" name="Freeform: Shape 55">
              <a:extLst>
                <a:ext uri="{FF2B5EF4-FFF2-40B4-BE49-F238E27FC236}">
                  <a16:creationId xmlns:a16="http://schemas.microsoft.com/office/drawing/2014/main" id="{712269F1-E4D6-4EEB-8A0F-059FAFC40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95342" y="1540859"/>
              <a:ext cx="2478714" cy="3799522"/>
            </a:xfrm>
            <a:custGeom>
              <a:avLst/>
              <a:gdLst>
                <a:gd name="connsiteX0" fmla="*/ 545711 w 2478714"/>
                <a:gd name="connsiteY0" fmla="*/ 3799523 h 3799522"/>
                <a:gd name="connsiteX1" fmla="*/ 280820 w 2478714"/>
                <a:gd name="connsiteY1" fmla="*/ 3178874 h 3799522"/>
                <a:gd name="connsiteX2" fmla="*/ 43076 w 2478714"/>
                <a:gd name="connsiteY2" fmla="*/ 2663762 h 3799522"/>
                <a:gd name="connsiteX3" fmla="*/ 3167 w 2478714"/>
                <a:gd name="connsiteY3" fmla="*/ 2344769 h 3799522"/>
                <a:gd name="connsiteX4" fmla="*/ 117943 w 2478714"/>
                <a:gd name="connsiteY4" fmla="*/ 1976723 h 3799522"/>
                <a:gd name="connsiteX5" fmla="*/ 224242 w 2478714"/>
                <a:gd name="connsiteY5" fmla="*/ 1744123 h 3799522"/>
                <a:gd name="connsiteX6" fmla="*/ 447222 w 2478714"/>
                <a:gd name="connsiteY6" fmla="*/ 1569244 h 3799522"/>
                <a:gd name="connsiteX7" fmla="*/ 708588 w 2478714"/>
                <a:gd name="connsiteY7" fmla="*/ 1598295 h 3799522"/>
                <a:gd name="connsiteX8" fmla="*/ 1024532 w 2478714"/>
                <a:gd name="connsiteY8" fmla="*/ 1741837 h 3799522"/>
                <a:gd name="connsiteX9" fmla="*/ 1538692 w 2478714"/>
                <a:gd name="connsiteY9" fmla="*/ 1773460 h 3799522"/>
                <a:gd name="connsiteX10" fmla="*/ 1869019 w 2478714"/>
                <a:gd name="connsiteY10" fmla="*/ 1650016 h 3799522"/>
                <a:gd name="connsiteX11" fmla="*/ 2124670 w 2478714"/>
                <a:gd name="connsiteY11" fmla="*/ 1515047 h 3799522"/>
                <a:gd name="connsiteX12" fmla="*/ 2334410 w 2478714"/>
                <a:gd name="connsiteY12" fmla="*/ 1305401 h 3799522"/>
                <a:gd name="connsiteX13" fmla="*/ 2430232 w 2478714"/>
                <a:gd name="connsiteY13" fmla="*/ 933164 h 3799522"/>
                <a:gd name="connsiteX14" fmla="*/ 2430232 w 2478714"/>
                <a:gd name="connsiteY14" fmla="*/ 571786 h 3799522"/>
                <a:gd name="connsiteX15" fmla="*/ 2445472 w 2478714"/>
                <a:gd name="connsiteY15" fmla="*/ 315659 h 3799522"/>
                <a:gd name="connsiteX16" fmla="*/ 2478714 w 2478714"/>
                <a:gd name="connsiteY16" fmla="*/ 0 h 379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78714" h="3799522">
                  <a:moveTo>
                    <a:pt x="545711" y="3799523"/>
                  </a:moveTo>
                  <a:cubicBezTo>
                    <a:pt x="492847" y="3532346"/>
                    <a:pt x="330541" y="3270313"/>
                    <a:pt x="280820" y="3178874"/>
                  </a:cubicBezTo>
                  <a:cubicBezTo>
                    <a:pt x="190047" y="3012281"/>
                    <a:pt x="98988" y="2844832"/>
                    <a:pt x="43076" y="2663762"/>
                  </a:cubicBezTo>
                  <a:cubicBezTo>
                    <a:pt x="11072" y="2560130"/>
                    <a:pt x="-7882" y="2452402"/>
                    <a:pt x="3167" y="2344769"/>
                  </a:cubicBezTo>
                  <a:cubicBezTo>
                    <a:pt x="16311" y="2216468"/>
                    <a:pt x="71175" y="2097310"/>
                    <a:pt x="117943" y="1976723"/>
                  </a:cubicBezTo>
                  <a:cubicBezTo>
                    <a:pt x="148899" y="1896904"/>
                    <a:pt x="177569" y="1815751"/>
                    <a:pt x="224242" y="1744123"/>
                  </a:cubicBezTo>
                  <a:cubicBezTo>
                    <a:pt x="277677" y="1662017"/>
                    <a:pt x="352829" y="1593437"/>
                    <a:pt x="447222" y="1569244"/>
                  </a:cubicBezTo>
                  <a:cubicBezTo>
                    <a:pt x="534090" y="1547051"/>
                    <a:pt x="624387" y="1565910"/>
                    <a:pt x="708588" y="1598295"/>
                  </a:cubicBezTo>
                  <a:cubicBezTo>
                    <a:pt x="816697" y="1640015"/>
                    <a:pt x="915948" y="1701546"/>
                    <a:pt x="1024532" y="1741837"/>
                  </a:cubicBezTo>
                  <a:cubicBezTo>
                    <a:pt x="1188743" y="1802797"/>
                    <a:pt x="1367814" y="1811750"/>
                    <a:pt x="1538692" y="1773460"/>
                  </a:cubicBezTo>
                  <a:cubicBezTo>
                    <a:pt x="1653659" y="1747647"/>
                    <a:pt x="1761863" y="1699355"/>
                    <a:pt x="1869019" y="1650016"/>
                  </a:cubicBezTo>
                  <a:cubicBezTo>
                    <a:pt x="1956744" y="1609630"/>
                    <a:pt x="2044279" y="1568291"/>
                    <a:pt x="2124670" y="1515047"/>
                  </a:cubicBezTo>
                  <a:cubicBezTo>
                    <a:pt x="2208204" y="1459706"/>
                    <a:pt x="2282976" y="1391222"/>
                    <a:pt x="2334410" y="1305401"/>
                  </a:cubicBezTo>
                  <a:cubicBezTo>
                    <a:pt x="2401181" y="1194054"/>
                    <a:pt x="2423565" y="1063276"/>
                    <a:pt x="2430232" y="933164"/>
                  </a:cubicBezTo>
                  <a:cubicBezTo>
                    <a:pt x="2436423" y="812864"/>
                    <a:pt x="2428517" y="692277"/>
                    <a:pt x="2430232" y="571786"/>
                  </a:cubicBezTo>
                  <a:cubicBezTo>
                    <a:pt x="2431470" y="486251"/>
                    <a:pt x="2438233" y="400907"/>
                    <a:pt x="2445472" y="315659"/>
                  </a:cubicBezTo>
                  <a:cubicBezTo>
                    <a:pt x="2454426" y="210217"/>
                    <a:pt x="2463284" y="104680"/>
                    <a:pt x="2478714" y="0"/>
                  </a:cubicBezTo>
                </a:path>
              </a:pathLst>
            </a:custGeom>
            <a:noFill/>
            <a:ln w="9525" cap="rnd">
              <a:solidFill>
                <a:schemeClr val="bg2">
                  <a:alpha val="25000"/>
                </a:schemeClr>
              </a:solidFill>
              <a:prstDash val="lgDash"/>
              <a:round/>
            </a:ln>
          </p:spPr>
          <p:txBody>
            <a:bodyPr rtlCol="0" anchor="ctr"/>
            <a:lstStyle/>
            <a:p>
              <a:endParaRPr lang="en-US"/>
            </a:p>
          </p:txBody>
        </p:sp>
        <p:sp>
          <p:nvSpPr>
            <p:cNvPr id="83" name="Freeform: Shape 56">
              <a:extLst>
                <a:ext uri="{FF2B5EF4-FFF2-40B4-BE49-F238E27FC236}">
                  <a16:creationId xmlns:a16="http://schemas.microsoft.com/office/drawing/2014/main" id="{088D87B2-D2A4-4577-89DC-7AF275C017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982" y="2388008"/>
              <a:ext cx="2302192" cy="2952373"/>
            </a:xfrm>
            <a:custGeom>
              <a:avLst/>
              <a:gdLst>
                <a:gd name="connsiteX0" fmla="*/ 2302193 w 2302192"/>
                <a:gd name="connsiteY0" fmla="*/ 2952373 h 2952373"/>
                <a:gd name="connsiteX1" fmla="*/ 2022729 w 2302192"/>
                <a:gd name="connsiteY1" fmla="*/ 2442309 h 2952373"/>
                <a:gd name="connsiteX2" fmla="*/ 1834039 w 2302192"/>
                <a:gd name="connsiteY2" fmla="*/ 1937199 h 2952373"/>
                <a:gd name="connsiteX3" fmla="*/ 1789748 w 2302192"/>
                <a:gd name="connsiteY3" fmla="*/ 1609063 h 2952373"/>
                <a:gd name="connsiteX4" fmla="*/ 1870139 w 2302192"/>
                <a:gd name="connsiteY4" fmla="*/ 1183962 h 2952373"/>
                <a:gd name="connsiteX5" fmla="*/ 2021110 w 2302192"/>
                <a:gd name="connsiteY5" fmla="*/ 743621 h 2952373"/>
                <a:gd name="connsiteX6" fmla="*/ 2010061 w 2302192"/>
                <a:gd name="connsiteY6" fmla="*/ 342047 h 2952373"/>
                <a:gd name="connsiteX7" fmla="*/ 1867376 w 2302192"/>
                <a:gd name="connsiteY7" fmla="*/ 55440 h 2952373"/>
                <a:gd name="connsiteX8" fmla="*/ 1652683 w 2302192"/>
                <a:gd name="connsiteY8" fmla="*/ 2862 h 2952373"/>
                <a:gd name="connsiteX9" fmla="*/ 1295305 w 2302192"/>
                <a:gd name="connsiteY9" fmla="*/ 234129 h 2952373"/>
                <a:gd name="connsiteX10" fmla="*/ 812101 w 2302192"/>
                <a:gd name="connsiteY10" fmla="*/ 886401 h 2952373"/>
                <a:gd name="connsiteX11" fmla="*/ 668846 w 2302192"/>
                <a:gd name="connsiteY11" fmla="*/ 1126145 h 2952373"/>
                <a:gd name="connsiteX12" fmla="*/ 498443 w 2302192"/>
                <a:gd name="connsiteY12" fmla="*/ 1405799 h 2952373"/>
                <a:gd name="connsiteX13" fmla="*/ 355759 w 2302192"/>
                <a:gd name="connsiteY13" fmla="*/ 1634304 h 2952373"/>
                <a:gd name="connsiteX14" fmla="*/ 161449 w 2302192"/>
                <a:gd name="connsiteY14" fmla="*/ 1913576 h 2952373"/>
                <a:gd name="connsiteX15" fmla="*/ 0 w 2302192"/>
                <a:gd name="connsiteY15" fmla="*/ 2189802 h 295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02192" h="2952373">
                  <a:moveTo>
                    <a:pt x="2302193" y="2952373"/>
                  </a:moveTo>
                  <a:cubicBezTo>
                    <a:pt x="2141125" y="2809308"/>
                    <a:pt x="2070068" y="2504603"/>
                    <a:pt x="2022729" y="2442309"/>
                  </a:cubicBezTo>
                  <a:cubicBezTo>
                    <a:pt x="1884140" y="2259810"/>
                    <a:pt x="1887760" y="2160274"/>
                    <a:pt x="1834039" y="1937199"/>
                  </a:cubicBezTo>
                  <a:cubicBezTo>
                    <a:pt x="1808131" y="1829376"/>
                    <a:pt x="1789367" y="1719838"/>
                    <a:pt x="1789748" y="1609063"/>
                  </a:cubicBezTo>
                  <a:cubicBezTo>
                    <a:pt x="1790224" y="1464092"/>
                    <a:pt x="1822418" y="1321122"/>
                    <a:pt x="1870139" y="1183962"/>
                  </a:cubicBezTo>
                  <a:cubicBezTo>
                    <a:pt x="1921288" y="1036896"/>
                    <a:pt x="1991868" y="896307"/>
                    <a:pt x="2021110" y="743621"/>
                  </a:cubicBezTo>
                  <a:cubicBezTo>
                    <a:pt x="2046637" y="610842"/>
                    <a:pt x="2036921" y="474730"/>
                    <a:pt x="2010061" y="342047"/>
                  </a:cubicBezTo>
                  <a:cubicBezTo>
                    <a:pt x="1988058" y="233367"/>
                    <a:pt x="1954340" y="122210"/>
                    <a:pt x="1867376" y="55440"/>
                  </a:cubicBezTo>
                  <a:cubicBezTo>
                    <a:pt x="1806512" y="8767"/>
                    <a:pt x="1728883" y="-7140"/>
                    <a:pt x="1652683" y="2862"/>
                  </a:cubicBezTo>
                  <a:cubicBezTo>
                    <a:pt x="1508474" y="21816"/>
                    <a:pt x="1395984" y="127068"/>
                    <a:pt x="1295305" y="234129"/>
                  </a:cubicBezTo>
                  <a:cubicBezTo>
                    <a:pt x="1109377" y="431772"/>
                    <a:pt x="953453" y="654657"/>
                    <a:pt x="812101" y="886401"/>
                  </a:cubicBezTo>
                  <a:cubicBezTo>
                    <a:pt x="763619" y="965934"/>
                    <a:pt x="716566" y="1046230"/>
                    <a:pt x="668846" y="1126145"/>
                  </a:cubicBezTo>
                  <a:cubicBezTo>
                    <a:pt x="612839" y="1219871"/>
                    <a:pt x="555308" y="1312644"/>
                    <a:pt x="498443" y="1405799"/>
                  </a:cubicBezTo>
                  <a:cubicBezTo>
                    <a:pt x="451676" y="1482475"/>
                    <a:pt x="405289" y="1559342"/>
                    <a:pt x="355759" y="1634304"/>
                  </a:cubicBezTo>
                  <a:cubicBezTo>
                    <a:pt x="293275" y="1728887"/>
                    <a:pt x="225362" y="1819946"/>
                    <a:pt x="161449" y="1913576"/>
                  </a:cubicBezTo>
                  <a:cubicBezTo>
                    <a:pt x="86487" y="2023495"/>
                    <a:pt x="0" y="2189802"/>
                    <a:pt x="0" y="2189802"/>
                  </a:cubicBezTo>
                </a:path>
              </a:pathLst>
            </a:custGeom>
            <a:noFill/>
            <a:ln w="9525" cap="rnd">
              <a:solidFill>
                <a:schemeClr val="bg2">
                  <a:alpha val="25000"/>
                </a:schemeClr>
              </a:solidFill>
              <a:prstDash val="lgDash"/>
              <a:round/>
            </a:ln>
          </p:spPr>
          <p:txBody>
            <a:bodyPr rtlCol="0" anchor="ctr"/>
            <a:lstStyle/>
            <a:p>
              <a:endParaRPr lang="en-US"/>
            </a:p>
          </p:txBody>
        </p:sp>
        <p:grpSp>
          <p:nvGrpSpPr>
            <p:cNvPr id="58" name="Graphic 3">
              <a:extLst>
                <a:ext uri="{FF2B5EF4-FFF2-40B4-BE49-F238E27FC236}">
                  <a16:creationId xmlns:a16="http://schemas.microsoft.com/office/drawing/2014/main" id="{96F2112D-BBBE-46A6-B66D-A3F02ED3284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62362" y="1504950"/>
              <a:ext cx="1913000" cy="3816381"/>
              <a:chOff x="3662362" y="1504950"/>
              <a:chExt cx="1913000" cy="3816381"/>
            </a:xfrm>
            <a:noFill/>
          </p:grpSpPr>
          <p:sp>
            <p:nvSpPr>
              <p:cNvPr id="84" name="Freeform: Shape 68">
                <a:extLst>
                  <a:ext uri="{FF2B5EF4-FFF2-40B4-BE49-F238E27FC236}">
                    <a16:creationId xmlns:a16="http://schemas.microsoft.com/office/drawing/2014/main" id="{ACCB55F8-F950-431F-9B90-688950D9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62362" y="1504950"/>
                <a:ext cx="9525" cy="9525"/>
              </a:xfrm>
              <a:custGeom>
                <a:avLst/>
                <a:gdLst/>
                <a:ahLst/>
                <a:cxnLst/>
                <a:rect l="l" t="t" r="r" b="b"/>
                <a:pathLst>
                  <a:path w="9525" h="9525"/>
                </a:pathLst>
              </a:custGeom>
              <a:noFill/>
              <a:ln w="9525" cap="rnd">
                <a:solidFill>
                  <a:schemeClr val="bg2">
                    <a:alpha val="25000"/>
                  </a:schemeClr>
                </a:solidFill>
                <a:prstDash val="lgDash"/>
                <a:round/>
              </a:ln>
            </p:spPr>
            <p:txBody>
              <a:bodyPr rtlCol="0" anchor="ctr"/>
              <a:lstStyle/>
              <a:p>
                <a:endParaRPr lang="en-US"/>
              </a:p>
            </p:txBody>
          </p:sp>
          <p:sp>
            <p:nvSpPr>
              <p:cNvPr id="85" name="Freeform: Shape 69">
                <a:extLst>
                  <a:ext uri="{FF2B5EF4-FFF2-40B4-BE49-F238E27FC236}">
                    <a16:creationId xmlns:a16="http://schemas.microsoft.com/office/drawing/2014/main" id="{27D0AA11-2E4E-479C-B953-547285E72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62362" y="1504950"/>
                <a:ext cx="9525" cy="9525"/>
              </a:xfrm>
              <a:custGeom>
                <a:avLst/>
                <a:gdLst/>
                <a:ahLst/>
                <a:cxnLst/>
                <a:rect l="l" t="t" r="r" b="b"/>
                <a:pathLst>
                  <a:path w="9525" h="9525"/>
                </a:pathLst>
              </a:custGeom>
              <a:noFill/>
              <a:ln w="9525" cap="rnd">
                <a:solidFill>
                  <a:schemeClr val="bg2">
                    <a:alpha val="25000"/>
                  </a:schemeClr>
                </a:solidFill>
                <a:prstDash val="lgDash"/>
                <a:round/>
              </a:ln>
            </p:spPr>
            <p:txBody>
              <a:bodyPr rtlCol="0" anchor="ctr"/>
              <a:lstStyle/>
              <a:p>
                <a:endParaRPr lang="en-US"/>
              </a:p>
            </p:txBody>
          </p:sp>
          <p:sp>
            <p:nvSpPr>
              <p:cNvPr id="86" name="Freeform: Shape 70">
                <a:extLst>
                  <a:ext uri="{FF2B5EF4-FFF2-40B4-BE49-F238E27FC236}">
                    <a16:creationId xmlns:a16="http://schemas.microsoft.com/office/drawing/2014/main" id="{90D86C66-EDF0-4ABB-87F4-A2882A2E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791" y="3466048"/>
                <a:ext cx="1604295" cy="1847472"/>
              </a:xfrm>
              <a:custGeom>
                <a:avLst/>
                <a:gdLst>
                  <a:gd name="connsiteX0" fmla="*/ 1604296 w 1604295"/>
                  <a:gd name="connsiteY0" fmla="*/ 1847472 h 1847472"/>
                  <a:gd name="connsiteX1" fmla="*/ 1517809 w 1604295"/>
                  <a:gd name="connsiteY1" fmla="*/ 1544292 h 1847472"/>
                  <a:gd name="connsiteX2" fmla="*/ 1394841 w 1604295"/>
                  <a:gd name="connsiteY2" fmla="*/ 1183771 h 1847472"/>
                  <a:gd name="connsiteX3" fmla="*/ 1318355 w 1604295"/>
                  <a:gd name="connsiteY3" fmla="*/ 695233 h 1847472"/>
                  <a:gd name="connsiteX4" fmla="*/ 1359884 w 1604295"/>
                  <a:gd name="connsiteY4" fmla="*/ 397863 h 1847472"/>
                  <a:gd name="connsiteX5" fmla="*/ 1359884 w 1604295"/>
                  <a:gd name="connsiteY5" fmla="*/ 236700 h 1847472"/>
                  <a:gd name="connsiteX6" fmla="*/ 1351598 w 1604295"/>
                  <a:gd name="connsiteY6" fmla="*/ 67250 h 1847472"/>
                  <a:gd name="connsiteX7" fmla="*/ 1316641 w 1604295"/>
                  <a:gd name="connsiteY7" fmla="*/ 10767 h 1847472"/>
                  <a:gd name="connsiteX8" fmla="*/ 1195292 w 1604295"/>
                  <a:gd name="connsiteY8" fmla="*/ 34008 h 1847472"/>
                  <a:gd name="connsiteX9" fmla="*/ 1005745 w 1604295"/>
                  <a:gd name="connsiteY9" fmla="*/ 254988 h 1847472"/>
                  <a:gd name="connsiteX10" fmla="*/ 763048 w 1604295"/>
                  <a:gd name="connsiteY10" fmla="*/ 587315 h 1847472"/>
                  <a:gd name="connsiteX11" fmla="*/ 548640 w 1604295"/>
                  <a:gd name="connsiteY11" fmla="*/ 861444 h 1847472"/>
                  <a:gd name="connsiteX12" fmla="*/ 328803 w 1604295"/>
                  <a:gd name="connsiteY12" fmla="*/ 1145480 h 1847472"/>
                  <a:gd name="connsiteX13" fmla="*/ 0 w 1604295"/>
                  <a:gd name="connsiteY13" fmla="*/ 1607157 h 1847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04295" h="1847472">
                    <a:moveTo>
                      <a:pt x="1604296" y="1847472"/>
                    </a:moveTo>
                    <a:cubicBezTo>
                      <a:pt x="1573721" y="1753270"/>
                      <a:pt x="1548479" y="1638399"/>
                      <a:pt x="1517809" y="1544292"/>
                    </a:cubicBezTo>
                    <a:cubicBezTo>
                      <a:pt x="1478471" y="1423515"/>
                      <a:pt x="1432846" y="1304929"/>
                      <a:pt x="1394841" y="1183771"/>
                    </a:cubicBezTo>
                    <a:cubicBezTo>
                      <a:pt x="1345025" y="1024893"/>
                      <a:pt x="1305497" y="860778"/>
                      <a:pt x="1318355" y="695233"/>
                    </a:cubicBezTo>
                    <a:cubicBezTo>
                      <a:pt x="1326071" y="595316"/>
                      <a:pt x="1353312" y="497780"/>
                      <a:pt x="1359884" y="397863"/>
                    </a:cubicBezTo>
                    <a:cubicBezTo>
                      <a:pt x="1363409" y="344237"/>
                      <a:pt x="1359503" y="290421"/>
                      <a:pt x="1359884" y="236700"/>
                    </a:cubicBezTo>
                    <a:cubicBezTo>
                      <a:pt x="1360265" y="179740"/>
                      <a:pt x="1366076" y="122114"/>
                      <a:pt x="1351598" y="67250"/>
                    </a:cubicBezTo>
                    <a:cubicBezTo>
                      <a:pt x="1345692" y="44866"/>
                      <a:pt x="1335691" y="23530"/>
                      <a:pt x="1316641" y="10767"/>
                    </a:cubicBezTo>
                    <a:cubicBezTo>
                      <a:pt x="1279874" y="-13998"/>
                      <a:pt x="1233202" y="8290"/>
                      <a:pt x="1195292" y="34008"/>
                    </a:cubicBezTo>
                    <a:cubicBezTo>
                      <a:pt x="1114330" y="89062"/>
                      <a:pt x="1060990" y="173644"/>
                      <a:pt x="1005745" y="254988"/>
                    </a:cubicBezTo>
                    <a:cubicBezTo>
                      <a:pt x="928688" y="368526"/>
                      <a:pt x="847058" y="478825"/>
                      <a:pt x="763048" y="587315"/>
                    </a:cubicBezTo>
                    <a:cubicBezTo>
                      <a:pt x="691991" y="679041"/>
                      <a:pt x="621697" y="771338"/>
                      <a:pt x="548640" y="861444"/>
                    </a:cubicBezTo>
                    <a:cubicBezTo>
                      <a:pt x="425672" y="1012987"/>
                      <a:pt x="453866" y="995747"/>
                      <a:pt x="328803" y="1145480"/>
                    </a:cubicBezTo>
                    <a:cubicBezTo>
                      <a:pt x="294418" y="1186628"/>
                      <a:pt x="21146" y="1558103"/>
                      <a:pt x="0" y="1607157"/>
                    </a:cubicBezTo>
                  </a:path>
                </a:pathLst>
              </a:custGeom>
              <a:noFill/>
              <a:ln w="9525" cap="rnd">
                <a:solidFill>
                  <a:schemeClr val="bg2">
                    <a:alpha val="25000"/>
                  </a:schemeClr>
                </a:solidFill>
                <a:prstDash val="lgDash"/>
                <a:round/>
              </a:ln>
            </p:spPr>
            <p:txBody>
              <a:bodyPr rtlCol="0" anchor="ctr"/>
              <a:lstStyle/>
              <a:p>
                <a:endParaRPr lang="en-US"/>
              </a:p>
            </p:txBody>
          </p:sp>
          <p:sp>
            <p:nvSpPr>
              <p:cNvPr id="87" name="Freeform: Shape 71">
                <a:extLst>
                  <a:ext uri="{FF2B5EF4-FFF2-40B4-BE49-F238E27FC236}">
                    <a16:creationId xmlns:a16="http://schemas.microsoft.com/office/drawing/2014/main" id="{D026082B-E695-4987-8C03-332366C6C9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83507" y="3153822"/>
                <a:ext cx="1223105" cy="1676495"/>
              </a:xfrm>
              <a:custGeom>
                <a:avLst/>
                <a:gdLst>
                  <a:gd name="connsiteX0" fmla="*/ 1223105 w 1223105"/>
                  <a:gd name="connsiteY0" fmla="*/ 0 h 1676495"/>
                  <a:gd name="connsiteX1" fmla="*/ 1000792 w 1223105"/>
                  <a:gd name="connsiteY1" fmla="*/ 254794 h 1676495"/>
                  <a:gd name="connsiteX2" fmla="*/ 744760 w 1223105"/>
                  <a:gd name="connsiteY2" fmla="*/ 651891 h 1676495"/>
                  <a:gd name="connsiteX3" fmla="*/ 345758 w 1223105"/>
                  <a:gd name="connsiteY3" fmla="*/ 1231773 h 1676495"/>
                  <a:gd name="connsiteX4" fmla="*/ 0 w 1223105"/>
                  <a:gd name="connsiteY4" fmla="*/ 1676495 h 1676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105" h="1676495">
                    <a:moveTo>
                      <a:pt x="1223105" y="0"/>
                    </a:moveTo>
                    <a:cubicBezTo>
                      <a:pt x="1136523" y="72771"/>
                      <a:pt x="1066324" y="162401"/>
                      <a:pt x="1000792" y="254794"/>
                    </a:cubicBezTo>
                    <a:cubicBezTo>
                      <a:pt x="909733" y="383286"/>
                      <a:pt x="827723" y="517970"/>
                      <a:pt x="744760" y="651891"/>
                    </a:cubicBezTo>
                    <a:cubicBezTo>
                      <a:pt x="621030" y="851726"/>
                      <a:pt x="497777" y="1052608"/>
                      <a:pt x="345758" y="1231773"/>
                    </a:cubicBezTo>
                    <a:cubicBezTo>
                      <a:pt x="248888" y="1345978"/>
                      <a:pt x="61722" y="1540764"/>
                      <a:pt x="0" y="1676495"/>
                    </a:cubicBezTo>
                  </a:path>
                </a:pathLst>
              </a:custGeom>
              <a:noFill/>
              <a:ln w="9525" cap="rnd">
                <a:solidFill>
                  <a:schemeClr val="bg2">
                    <a:alpha val="25000"/>
                  </a:schemeClr>
                </a:solidFill>
                <a:prstDash val="lgDash"/>
                <a:round/>
              </a:ln>
            </p:spPr>
            <p:txBody>
              <a:bodyPr rtlCol="0" anchor="ctr"/>
              <a:lstStyle/>
              <a:p>
                <a:endParaRPr lang="en-US"/>
              </a:p>
            </p:txBody>
          </p:sp>
          <p:sp>
            <p:nvSpPr>
              <p:cNvPr id="88" name="Freeform: Shape 72">
                <a:extLst>
                  <a:ext uri="{FF2B5EF4-FFF2-40B4-BE49-F238E27FC236}">
                    <a16:creationId xmlns:a16="http://schemas.microsoft.com/office/drawing/2014/main" id="{461A8835-D9FC-4CAB-AF19-A5513B17BA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6517" y="3097027"/>
                <a:ext cx="668845" cy="2224304"/>
              </a:xfrm>
              <a:custGeom>
                <a:avLst/>
                <a:gdLst>
                  <a:gd name="connsiteX0" fmla="*/ 668846 w 668845"/>
                  <a:gd name="connsiteY0" fmla="*/ 2224305 h 2224304"/>
                  <a:gd name="connsiteX1" fmla="*/ 486918 w 668845"/>
                  <a:gd name="connsiteY1" fmla="*/ 1944365 h 2224304"/>
                  <a:gd name="connsiteX2" fmla="*/ 376809 w 668845"/>
                  <a:gd name="connsiteY2" fmla="*/ 1659663 h 2224304"/>
                  <a:gd name="connsiteX3" fmla="*/ 319373 w 668845"/>
                  <a:gd name="connsiteY3" fmla="*/ 1425157 h 2224304"/>
                  <a:gd name="connsiteX4" fmla="*/ 264319 w 668845"/>
                  <a:gd name="connsiteY4" fmla="*/ 1130834 h 2224304"/>
                  <a:gd name="connsiteX5" fmla="*/ 278702 w 668845"/>
                  <a:gd name="connsiteY5" fmla="*/ 882041 h 2224304"/>
                  <a:gd name="connsiteX6" fmla="*/ 302609 w 668845"/>
                  <a:gd name="connsiteY6" fmla="*/ 736118 h 2224304"/>
                  <a:gd name="connsiteX7" fmla="*/ 360045 w 668845"/>
                  <a:gd name="connsiteY7" fmla="*/ 444177 h 2224304"/>
                  <a:gd name="connsiteX8" fmla="*/ 386334 w 668845"/>
                  <a:gd name="connsiteY8" fmla="*/ 233675 h 2224304"/>
                  <a:gd name="connsiteX9" fmla="*/ 0 w 668845"/>
                  <a:gd name="connsiteY9" fmla="*/ 56795 h 222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845" h="2224304">
                    <a:moveTo>
                      <a:pt x="668846" y="2224305"/>
                    </a:moveTo>
                    <a:cubicBezTo>
                      <a:pt x="599218" y="2137151"/>
                      <a:pt x="537210" y="2043996"/>
                      <a:pt x="486918" y="1944365"/>
                    </a:cubicBezTo>
                    <a:cubicBezTo>
                      <a:pt x="441008" y="1853306"/>
                      <a:pt x="404717" y="1757770"/>
                      <a:pt x="376809" y="1659663"/>
                    </a:cubicBezTo>
                    <a:cubicBezTo>
                      <a:pt x="354806" y="1582224"/>
                      <a:pt x="337757" y="1503548"/>
                      <a:pt x="319373" y="1425157"/>
                    </a:cubicBezTo>
                    <a:cubicBezTo>
                      <a:pt x="296418" y="1327811"/>
                      <a:pt x="270510" y="1230657"/>
                      <a:pt x="264319" y="1130834"/>
                    </a:cubicBezTo>
                    <a:cubicBezTo>
                      <a:pt x="259080" y="1047681"/>
                      <a:pt x="266891" y="964528"/>
                      <a:pt x="278702" y="882041"/>
                    </a:cubicBezTo>
                    <a:cubicBezTo>
                      <a:pt x="285655" y="833274"/>
                      <a:pt x="293751" y="784601"/>
                      <a:pt x="302609" y="736118"/>
                    </a:cubicBezTo>
                    <a:cubicBezTo>
                      <a:pt x="320516" y="638582"/>
                      <a:pt x="339471" y="541237"/>
                      <a:pt x="360045" y="444177"/>
                    </a:cubicBezTo>
                    <a:cubicBezTo>
                      <a:pt x="374809" y="374549"/>
                      <a:pt x="389763" y="304541"/>
                      <a:pt x="386334" y="233675"/>
                    </a:cubicBezTo>
                    <a:cubicBezTo>
                      <a:pt x="383191" y="168809"/>
                      <a:pt x="391287" y="-120751"/>
                      <a:pt x="0" y="56795"/>
                    </a:cubicBezTo>
                  </a:path>
                </a:pathLst>
              </a:custGeom>
              <a:noFill/>
              <a:ln w="9525" cap="rnd">
                <a:solidFill>
                  <a:schemeClr val="bg2">
                    <a:alpha val="25000"/>
                  </a:schemeClr>
                </a:solidFill>
                <a:prstDash val="lgDash"/>
                <a:round/>
              </a:ln>
            </p:spPr>
            <p:txBody>
              <a:bodyPr rtlCol="0" anchor="ctr"/>
              <a:lstStyle/>
              <a:p>
                <a:endParaRPr lang="en-US"/>
              </a:p>
            </p:txBody>
          </p:sp>
        </p:grpSp>
        <p:sp>
          <p:nvSpPr>
            <p:cNvPr id="89" name="Freeform: Shape 58">
              <a:extLst>
                <a:ext uri="{FF2B5EF4-FFF2-40B4-BE49-F238E27FC236}">
                  <a16:creationId xmlns:a16="http://schemas.microsoft.com/office/drawing/2014/main" id="{54E6BA76-9515-415F-BAC9-76958DA6EB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39145" y="4663452"/>
              <a:ext cx="1103852" cy="657879"/>
            </a:xfrm>
            <a:custGeom>
              <a:avLst/>
              <a:gdLst>
                <a:gd name="connsiteX0" fmla="*/ 1103852 w 1103852"/>
                <a:gd name="connsiteY0" fmla="*/ 657879 h 657879"/>
                <a:gd name="connsiteX1" fmla="*/ 883063 w 1103852"/>
                <a:gd name="connsiteY1" fmla="*/ 177724 h 657879"/>
                <a:gd name="connsiteX2" fmla="*/ 678085 w 1103852"/>
                <a:gd name="connsiteY2" fmla="*/ 17132 h 657879"/>
                <a:gd name="connsiteX3" fmla="*/ 461962 w 1103852"/>
                <a:gd name="connsiteY3" fmla="*/ 17132 h 657879"/>
                <a:gd name="connsiteX4" fmla="*/ 136398 w 1103852"/>
                <a:gd name="connsiteY4" fmla="*/ 267735 h 657879"/>
                <a:gd name="connsiteX5" fmla="*/ 0 w 1103852"/>
                <a:gd name="connsiteY5" fmla="*/ 650830 h 65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3852" h="657879">
                  <a:moveTo>
                    <a:pt x="1103852" y="657879"/>
                  </a:moveTo>
                  <a:cubicBezTo>
                    <a:pt x="1071563" y="576250"/>
                    <a:pt x="937546" y="246494"/>
                    <a:pt x="883063" y="177724"/>
                  </a:cubicBezTo>
                  <a:cubicBezTo>
                    <a:pt x="828104" y="108382"/>
                    <a:pt x="761238" y="46279"/>
                    <a:pt x="678085" y="17132"/>
                  </a:cubicBezTo>
                  <a:cubicBezTo>
                    <a:pt x="608171" y="-7347"/>
                    <a:pt x="533210" y="-4013"/>
                    <a:pt x="461962" y="17132"/>
                  </a:cubicBezTo>
                  <a:cubicBezTo>
                    <a:pt x="326898" y="57137"/>
                    <a:pt x="214027" y="150101"/>
                    <a:pt x="136398" y="267735"/>
                  </a:cubicBezTo>
                  <a:cubicBezTo>
                    <a:pt x="86773" y="343078"/>
                    <a:pt x="16764" y="562153"/>
                    <a:pt x="0" y="650830"/>
                  </a:cubicBezTo>
                </a:path>
              </a:pathLst>
            </a:custGeom>
            <a:noFill/>
            <a:ln w="9525" cap="rnd">
              <a:solidFill>
                <a:schemeClr val="bg2">
                  <a:alpha val="25000"/>
                </a:schemeClr>
              </a:solidFill>
              <a:prstDash val="lgDash"/>
              <a:round/>
            </a:ln>
          </p:spPr>
          <p:txBody>
            <a:bodyPr rtlCol="0" anchor="ctr"/>
            <a:lstStyle/>
            <a:p>
              <a:endParaRPr lang="en-US"/>
            </a:p>
          </p:txBody>
        </p:sp>
        <p:sp>
          <p:nvSpPr>
            <p:cNvPr id="90" name="Freeform: Shape 59">
              <a:extLst>
                <a:ext uri="{FF2B5EF4-FFF2-40B4-BE49-F238E27FC236}">
                  <a16:creationId xmlns:a16="http://schemas.microsoft.com/office/drawing/2014/main" id="{4C120B3D-CF1C-49AE-B5B4-6BF589737A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1521047"/>
              <a:ext cx="1271168" cy="2861881"/>
            </a:xfrm>
            <a:custGeom>
              <a:avLst/>
              <a:gdLst>
                <a:gd name="connsiteX0" fmla="*/ 0 w 1271168"/>
                <a:gd name="connsiteY0" fmla="*/ 2861882 h 2861881"/>
                <a:gd name="connsiteX1" fmla="*/ 115157 w 1271168"/>
                <a:gd name="connsiteY1" fmla="*/ 2685002 h 2861881"/>
                <a:gd name="connsiteX2" fmla="*/ 277178 w 1271168"/>
                <a:gd name="connsiteY2" fmla="*/ 2461070 h 2861881"/>
                <a:gd name="connsiteX3" fmla="*/ 421958 w 1271168"/>
                <a:gd name="connsiteY3" fmla="*/ 2209514 h 2861881"/>
                <a:gd name="connsiteX4" fmla="*/ 690848 w 1271168"/>
                <a:gd name="connsiteY4" fmla="*/ 1751267 h 2861881"/>
                <a:gd name="connsiteX5" fmla="*/ 830580 w 1271168"/>
                <a:gd name="connsiteY5" fmla="*/ 1451039 h 2861881"/>
                <a:gd name="connsiteX6" fmla="*/ 917067 w 1271168"/>
                <a:gd name="connsiteY6" fmla="*/ 1276541 h 2861881"/>
                <a:gd name="connsiteX7" fmla="*/ 1114901 w 1271168"/>
                <a:gd name="connsiteY7" fmla="*/ 965835 h 2861881"/>
                <a:gd name="connsiteX8" fmla="*/ 1204627 w 1271168"/>
                <a:gd name="connsiteY8" fmla="*/ 819626 h 2861881"/>
                <a:gd name="connsiteX9" fmla="*/ 1271111 w 1271168"/>
                <a:gd name="connsiteY9" fmla="*/ 585311 h 2861881"/>
                <a:gd name="connsiteX10" fmla="*/ 1128141 w 1271168"/>
                <a:gd name="connsiteY10" fmla="*/ 292894 h 2861881"/>
                <a:gd name="connsiteX11" fmla="*/ 882110 w 1271168"/>
                <a:gd name="connsiteY11" fmla="*/ 135065 h 2861881"/>
                <a:gd name="connsiteX12" fmla="*/ 574929 w 1271168"/>
                <a:gd name="connsiteY12" fmla="*/ 0 h 286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168" h="2861881">
                  <a:moveTo>
                    <a:pt x="0" y="2861882"/>
                  </a:moveTo>
                  <a:cubicBezTo>
                    <a:pt x="0" y="2861882"/>
                    <a:pt x="67151" y="2751201"/>
                    <a:pt x="115157" y="2685002"/>
                  </a:cubicBezTo>
                  <a:cubicBezTo>
                    <a:pt x="169259" y="2610326"/>
                    <a:pt x="226981" y="2538317"/>
                    <a:pt x="277178" y="2461070"/>
                  </a:cubicBezTo>
                  <a:cubicBezTo>
                    <a:pt x="329946" y="2379917"/>
                    <a:pt x="374142" y="2293715"/>
                    <a:pt x="421958" y="2209514"/>
                  </a:cubicBezTo>
                  <a:cubicBezTo>
                    <a:pt x="509492" y="2055495"/>
                    <a:pt x="609695" y="1908715"/>
                    <a:pt x="690848" y="1751267"/>
                  </a:cubicBezTo>
                  <a:cubicBezTo>
                    <a:pt x="741426" y="1653159"/>
                    <a:pt x="784670" y="1551432"/>
                    <a:pt x="830580" y="1451039"/>
                  </a:cubicBezTo>
                  <a:cubicBezTo>
                    <a:pt x="857631" y="1391984"/>
                    <a:pt x="885635" y="1333405"/>
                    <a:pt x="917067" y="1276541"/>
                  </a:cubicBezTo>
                  <a:cubicBezTo>
                    <a:pt x="976408" y="1169003"/>
                    <a:pt x="1046417" y="1067848"/>
                    <a:pt x="1114901" y="965835"/>
                  </a:cubicBezTo>
                  <a:cubicBezTo>
                    <a:pt x="1146810" y="918305"/>
                    <a:pt x="1177671" y="870109"/>
                    <a:pt x="1204627" y="819626"/>
                  </a:cubicBezTo>
                  <a:cubicBezTo>
                    <a:pt x="1243679" y="746665"/>
                    <a:pt x="1272635" y="667703"/>
                    <a:pt x="1271111" y="585311"/>
                  </a:cubicBezTo>
                  <a:cubicBezTo>
                    <a:pt x="1269111" y="473012"/>
                    <a:pt x="1209485" y="371284"/>
                    <a:pt x="1128141" y="292894"/>
                  </a:cubicBezTo>
                  <a:cubicBezTo>
                    <a:pt x="1057561" y="224790"/>
                    <a:pt x="971836" y="175260"/>
                    <a:pt x="882110" y="135065"/>
                  </a:cubicBezTo>
                  <a:cubicBezTo>
                    <a:pt x="779907" y="89249"/>
                    <a:pt x="672560" y="54673"/>
                    <a:pt x="574929" y="0"/>
                  </a:cubicBezTo>
                </a:path>
              </a:pathLst>
            </a:custGeom>
            <a:noFill/>
            <a:ln w="9525" cap="rnd">
              <a:solidFill>
                <a:schemeClr val="bg2">
                  <a:alpha val="25000"/>
                </a:schemeClr>
              </a:solidFill>
              <a:prstDash val="lgDash"/>
              <a:round/>
            </a:ln>
          </p:spPr>
          <p:txBody>
            <a:bodyPr rtlCol="0" anchor="ctr"/>
            <a:lstStyle/>
            <a:p>
              <a:endParaRPr lang="en-US"/>
            </a:p>
          </p:txBody>
        </p:sp>
        <p:sp>
          <p:nvSpPr>
            <p:cNvPr id="91" name="Freeform: Shape 60">
              <a:extLst>
                <a:ext uri="{FF2B5EF4-FFF2-40B4-BE49-F238E27FC236}">
                  <a16:creationId xmlns:a16="http://schemas.microsoft.com/office/drawing/2014/main" id="{5F7B6392-DF04-4EF6-A433-4A7A757D65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1536477"/>
              <a:ext cx="919096" cy="2636139"/>
            </a:xfrm>
            <a:custGeom>
              <a:avLst/>
              <a:gdLst>
                <a:gd name="connsiteX0" fmla="*/ 0 w 919096"/>
                <a:gd name="connsiteY0" fmla="*/ 2636139 h 2636139"/>
                <a:gd name="connsiteX1" fmla="*/ 274415 w 919096"/>
                <a:gd name="connsiteY1" fmla="*/ 2218277 h 2636139"/>
                <a:gd name="connsiteX2" fmla="*/ 607981 w 919096"/>
                <a:gd name="connsiteY2" fmla="*/ 1655921 h 2636139"/>
                <a:gd name="connsiteX3" fmla="*/ 792290 w 919096"/>
                <a:gd name="connsiteY3" fmla="*/ 1163003 h 2636139"/>
                <a:gd name="connsiteX4" fmla="*/ 914400 w 919096"/>
                <a:gd name="connsiteY4" fmla="*/ 808863 h 2636139"/>
                <a:gd name="connsiteX5" fmla="*/ 847344 w 919096"/>
                <a:gd name="connsiteY5" fmla="*/ 516922 h 2636139"/>
                <a:gd name="connsiteX6" fmla="*/ 610362 w 919096"/>
                <a:gd name="connsiteY6" fmla="*/ 366141 h 2636139"/>
                <a:gd name="connsiteX7" fmla="*/ 361379 w 919096"/>
                <a:gd name="connsiteY7" fmla="*/ 222599 h 2636139"/>
                <a:gd name="connsiteX8" fmla="*/ 67056 w 919096"/>
                <a:gd name="connsiteY8" fmla="*/ 0 h 263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9096" h="2636139">
                  <a:moveTo>
                    <a:pt x="0" y="2636139"/>
                  </a:moveTo>
                  <a:cubicBezTo>
                    <a:pt x="0" y="2636139"/>
                    <a:pt x="162020" y="2392394"/>
                    <a:pt x="274415" y="2218277"/>
                  </a:cubicBezTo>
                  <a:cubicBezTo>
                    <a:pt x="392906" y="2034730"/>
                    <a:pt x="518732" y="1854994"/>
                    <a:pt x="607981" y="1655921"/>
                  </a:cubicBezTo>
                  <a:cubicBezTo>
                    <a:pt x="679799" y="1495806"/>
                    <a:pt x="726091" y="1325594"/>
                    <a:pt x="792290" y="1163003"/>
                  </a:cubicBezTo>
                  <a:cubicBezTo>
                    <a:pt x="839724" y="1046607"/>
                    <a:pt x="897922" y="933164"/>
                    <a:pt x="914400" y="808863"/>
                  </a:cubicBezTo>
                  <a:cubicBezTo>
                    <a:pt x="928116" y="705326"/>
                    <a:pt x="913543" y="596932"/>
                    <a:pt x="847344" y="516922"/>
                  </a:cubicBezTo>
                  <a:cubicBezTo>
                    <a:pt x="786956" y="444056"/>
                    <a:pt x="696087" y="407956"/>
                    <a:pt x="610362" y="366141"/>
                  </a:cubicBezTo>
                  <a:cubicBezTo>
                    <a:pt x="524161" y="324136"/>
                    <a:pt x="442722" y="273272"/>
                    <a:pt x="361379" y="222599"/>
                  </a:cubicBezTo>
                  <a:cubicBezTo>
                    <a:pt x="245459" y="150400"/>
                    <a:pt x="126968" y="121348"/>
                    <a:pt x="67056" y="0"/>
                  </a:cubicBezTo>
                </a:path>
              </a:pathLst>
            </a:custGeom>
            <a:noFill/>
            <a:ln w="9525" cap="rnd">
              <a:solidFill>
                <a:schemeClr val="bg2">
                  <a:alpha val="25000"/>
                </a:schemeClr>
              </a:solidFill>
              <a:prstDash val="lgDash"/>
              <a:round/>
            </a:ln>
          </p:spPr>
          <p:txBody>
            <a:bodyPr rtlCol="0" anchor="ctr"/>
            <a:lstStyle/>
            <a:p>
              <a:endParaRPr lang="en-US"/>
            </a:p>
          </p:txBody>
        </p:sp>
        <p:sp>
          <p:nvSpPr>
            <p:cNvPr id="92" name="Freeform: Shape 61">
              <a:extLst>
                <a:ext uri="{FF2B5EF4-FFF2-40B4-BE49-F238E27FC236}">
                  <a16:creationId xmlns:a16="http://schemas.microsoft.com/office/drawing/2014/main" id="{CFB987BC-4338-4C63-8DB9-5CB9DC4890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1717738"/>
              <a:ext cx="625711" cy="2292381"/>
            </a:xfrm>
            <a:custGeom>
              <a:avLst/>
              <a:gdLst>
                <a:gd name="connsiteX0" fmla="*/ 0 w 625711"/>
                <a:gd name="connsiteY0" fmla="*/ 2292382 h 2292381"/>
                <a:gd name="connsiteX1" fmla="*/ 181070 w 625711"/>
                <a:gd name="connsiteY1" fmla="*/ 2019967 h 2292381"/>
                <a:gd name="connsiteX2" fmla="*/ 385000 w 625711"/>
                <a:gd name="connsiteY2" fmla="*/ 1640967 h 2292381"/>
                <a:gd name="connsiteX3" fmla="*/ 514255 w 625711"/>
                <a:gd name="connsiteY3" fmla="*/ 1376839 h 2292381"/>
                <a:gd name="connsiteX4" fmla="*/ 606171 w 625711"/>
                <a:gd name="connsiteY4" fmla="*/ 1015079 h 2292381"/>
                <a:gd name="connsiteX5" fmla="*/ 606171 w 625711"/>
                <a:gd name="connsiteY5" fmla="*/ 673418 h 2292381"/>
                <a:gd name="connsiteX6" fmla="*/ 485489 w 625711"/>
                <a:gd name="connsiteY6" fmla="*/ 475297 h 2292381"/>
                <a:gd name="connsiteX7" fmla="*/ 313182 w 625711"/>
                <a:gd name="connsiteY7" fmla="*/ 328898 h 2292381"/>
                <a:gd name="connsiteX8" fmla="*/ 173831 w 625711"/>
                <a:gd name="connsiteY8" fmla="*/ 189643 h 2292381"/>
                <a:gd name="connsiteX9" fmla="*/ 0 w 625711"/>
                <a:gd name="connsiteY9" fmla="*/ 0 h 2292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711" h="2292381">
                  <a:moveTo>
                    <a:pt x="0" y="2292382"/>
                  </a:moveTo>
                  <a:cubicBezTo>
                    <a:pt x="0" y="2292382"/>
                    <a:pt x="110776" y="2140363"/>
                    <a:pt x="181070" y="2019967"/>
                  </a:cubicBezTo>
                  <a:cubicBezTo>
                    <a:pt x="253460" y="1896047"/>
                    <a:pt x="318325" y="1768031"/>
                    <a:pt x="385000" y="1640967"/>
                  </a:cubicBezTo>
                  <a:cubicBezTo>
                    <a:pt x="430625" y="1554099"/>
                    <a:pt x="478536" y="1468184"/>
                    <a:pt x="514255" y="1376839"/>
                  </a:cubicBezTo>
                  <a:cubicBezTo>
                    <a:pt x="559689" y="1260634"/>
                    <a:pt x="585788" y="1138333"/>
                    <a:pt x="606171" y="1015079"/>
                  </a:cubicBezTo>
                  <a:cubicBezTo>
                    <a:pt x="625031" y="900779"/>
                    <a:pt x="638556" y="784003"/>
                    <a:pt x="606171" y="673418"/>
                  </a:cubicBezTo>
                  <a:cubicBezTo>
                    <a:pt x="584168" y="598075"/>
                    <a:pt x="540258" y="531590"/>
                    <a:pt x="485489" y="475297"/>
                  </a:cubicBezTo>
                  <a:cubicBezTo>
                    <a:pt x="432911" y="421195"/>
                    <a:pt x="369475" y="379095"/>
                    <a:pt x="313182" y="328898"/>
                  </a:cubicBezTo>
                  <a:cubicBezTo>
                    <a:pt x="264128" y="285179"/>
                    <a:pt x="219361" y="237077"/>
                    <a:pt x="173831" y="189643"/>
                  </a:cubicBezTo>
                  <a:cubicBezTo>
                    <a:pt x="109347" y="122111"/>
                    <a:pt x="0" y="0"/>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93" name="Freeform: Shape 62">
              <a:extLst>
                <a:ext uri="{FF2B5EF4-FFF2-40B4-BE49-F238E27FC236}">
                  <a16:creationId xmlns:a16="http://schemas.microsoft.com/office/drawing/2014/main" id="{F0B5029E-655F-4CB5-BCA2-B62400CE7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1951196"/>
              <a:ext cx="421548" cy="1865756"/>
            </a:xfrm>
            <a:custGeom>
              <a:avLst/>
              <a:gdLst>
                <a:gd name="connsiteX0" fmla="*/ 0 w 421548"/>
                <a:gd name="connsiteY0" fmla="*/ 0 h 1865756"/>
                <a:gd name="connsiteX1" fmla="*/ 258699 w 421548"/>
                <a:gd name="connsiteY1" fmla="*/ 330803 h 1865756"/>
                <a:gd name="connsiteX2" fmla="*/ 408051 w 421548"/>
                <a:gd name="connsiteY2" fmla="*/ 617887 h 1865756"/>
                <a:gd name="connsiteX3" fmla="*/ 408051 w 421548"/>
                <a:gd name="connsiteY3" fmla="*/ 910781 h 1865756"/>
                <a:gd name="connsiteX4" fmla="*/ 336233 w 421548"/>
                <a:gd name="connsiteY4" fmla="*/ 1269683 h 1865756"/>
                <a:gd name="connsiteX5" fmla="*/ 186881 w 421548"/>
                <a:gd name="connsiteY5" fmla="*/ 1582674 h 1865756"/>
                <a:gd name="connsiteX6" fmla="*/ 0 w 421548"/>
                <a:gd name="connsiteY6" fmla="*/ 1865757 h 186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548" h="1865756">
                  <a:moveTo>
                    <a:pt x="0" y="0"/>
                  </a:moveTo>
                  <a:cubicBezTo>
                    <a:pt x="0" y="0"/>
                    <a:pt x="155734" y="188309"/>
                    <a:pt x="258699" y="330803"/>
                  </a:cubicBezTo>
                  <a:cubicBezTo>
                    <a:pt x="322517" y="419100"/>
                    <a:pt x="383096" y="512255"/>
                    <a:pt x="408051" y="617887"/>
                  </a:cubicBezTo>
                  <a:cubicBezTo>
                    <a:pt x="430625" y="713613"/>
                    <a:pt x="420815" y="812768"/>
                    <a:pt x="408051" y="910781"/>
                  </a:cubicBezTo>
                  <a:cubicBezTo>
                    <a:pt x="392240" y="1032129"/>
                    <a:pt x="376142" y="1154049"/>
                    <a:pt x="336233" y="1269683"/>
                  </a:cubicBezTo>
                  <a:cubicBezTo>
                    <a:pt x="298418" y="1379125"/>
                    <a:pt x="246412" y="1483138"/>
                    <a:pt x="186881" y="1582674"/>
                  </a:cubicBezTo>
                  <a:cubicBezTo>
                    <a:pt x="122777" y="1689640"/>
                    <a:pt x="0" y="1865757"/>
                    <a:pt x="0" y="1865757"/>
                  </a:cubicBezTo>
                </a:path>
              </a:pathLst>
            </a:custGeom>
            <a:noFill/>
            <a:ln w="9525" cap="rnd">
              <a:solidFill>
                <a:schemeClr val="bg2">
                  <a:alpha val="25000"/>
                </a:schemeClr>
              </a:solidFill>
              <a:prstDash val="lgDash"/>
              <a:round/>
            </a:ln>
          </p:spPr>
          <p:txBody>
            <a:bodyPr rtlCol="0" anchor="ctr"/>
            <a:lstStyle/>
            <a:p>
              <a:endParaRPr lang="en-US"/>
            </a:p>
          </p:txBody>
        </p:sp>
        <p:sp>
          <p:nvSpPr>
            <p:cNvPr id="94" name="Freeform: Shape 63">
              <a:extLst>
                <a:ext uri="{FF2B5EF4-FFF2-40B4-BE49-F238E27FC236}">
                  <a16:creationId xmlns:a16="http://schemas.microsoft.com/office/drawing/2014/main" id="{966F436B-D502-4927-A05D-0691A99F65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2201418"/>
              <a:ext cx="286935" cy="1358264"/>
            </a:xfrm>
            <a:custGeom>
              <a:avLst/>
              <a:gdLst>
                <a:gd name="connsiteX0" fmla="*/ 11621 w 286935"/>
                <a:gd name="connsiteY0" fmla="*/ 1358265 h 1358264"/>
                <a:gd name="connsiteX1" fmla="*/ 163830 w 286935"/>
                <a:gd name="connsiteY1" fmla="*/ 1157287 h 1358264"/>
                <a:gd name="connsiteX2" fmla="*/ 258604 w 286935"/>
                <a:gd name="connsiteY2" fmla="*/ 858679 h 1358264"/>
                <a:gd name="connsiteX3" fmla="*/ 284417 w 286935"/>
                <a:gd name="connsiteY3" fmla="*/ 577310 h 1358264"/>
                <a:gd name="connsiteX4" fmla="*/ 215456 w 286935"/>
                <a:gd name="connsiteY4" fmla="*/ 330422 h 1358264"/>
                <a:gd name="connsiteX5" fmla="*/ 0 w 286935"/>
                <a:gd name="connsiteY5" fmla="*/ 0 h 135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935" h="1358264">
                  <a:moveTo>
                    <a:pt x="11621" y="1358265"/>
                  </a:moveTo>
                  <a:cubicBezTo>
                    <a:pt x="11621" y="1358265"/>
                    <a:pt x="104299" y="1269016"/>
                    <a:pt x="163830" y="1157287"/>
                  </a:cubicBezTo>
                  <a:cubicBezTo>
                    <a:pt x="213074" y="1064800"/>
                    <a:pt x="237458" y="961453"/>
                    <a:pt x="258604" y="858679"/>
                  </a:cubicBezTo>
                  <a:cubicBezTo>
                    <a:pt x="277749" y="765905"/>
                    <a:pt x="293180" y="671512"/>
                    <a:pt x="284417" y="577310"/>
                  </a:cubicBezTo>
                  <a:cubicBezTo>
                    <a:pt x="276511" y="491680"/>
                    <a:pt x="250412" y="409099"/>
                    <a:pt x="215456" y="330422"/>
                  </a:cubicBezTo>
                  <a:cubicBezTo>
                    <a:pt x="153353" y="190405"/>
                    <a:pt x="0" y="0"/>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95" name="Freeform: Shape 64">
              <a:extLst>
                <a:ext uri="{FF2B5EF4-FFF2-40B4-BE49-F238E27FC236}">
                  <a16:creationId xmlns:a16="http://schemas.microsoft.com/office/drawing/2014/main" id="{63D19BC0-342A-4662-8B01-078F5BC25F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2482500"/>
              <a:ext cx="167300" cy="890873"/>
            </a:xfrm>
            <a:custGeom>
              <a:avLst/>
              <a:gdLst>
                <a:gd name="connsiteX0" fmla="*/ 0 w 167300"/>
                <a:gd name="connsiteY0" fmla="*/ 0 h 890873"/>
                <a:gd name="connsiteX1" fmla="*/ 143732 w 167300"/>
                <a:gd name="connsiteY1" fmla="*/ 233077 h 890873"/>
                <a:gd name="connsiteX2" fmla="*/ 160973 w 167300"/>
                <a:gd name="connsiteY2" fmla="*/ 482822 h 890873"/>
                <a:gd name="connsiteX3" fmla="*/ 0 w 167300"/>
                <a:gd name="connsiteY3" fmla="*/ 890873 h 890873"/>
              </a:gdLst>
              <a:ahLst/>
              <a:cxnLst>
                <a:cxn ang="0">
                  <a:pos x="connsiteX0" y="connsiteY0"/>
                </a:cxn>
                <a:cxn ang="0">
                  <a:pos x="connsiteX1" y="connsiteY1"/>
                </a:cxn>
                <a:cxn ang="0">
                  <a:pos x="connsiteX2" y="connsiteY2"/>
                </a:cxn>
                <a:cxn ang="0">
                  <a:pos x="connsiteX3" y="connsiteY3"/>
                </a:cxn>
              </a:cxnLst>
              <a:rect l="l" t="t" r="r" b="b"/>
              <a:pathLst>
                <a:path w="167300" h="890873">
                  <a:moveTo>
                    <a:pt x="0" y="0"/>
                  </a:moveTo>
                  <a:cubicBezTo>
                    <a:pt x="0" y="0"/>
                    <a:pt x="110585" y="127254"/>
                    <a:pt x="143732" y="233077"/>
                  </a:cubicBezTo>
                  <a:cubicBezTo>
                    <a:pt x="168974" y="313563"/>
                    <a:pt x="172593" y="399098"/>
                    <a:pt x="160973" y="482822"/>
                  </a:cubicBezTo>
                  <a:cubicBezTo>
                    <a:pt x="136970" y="655892"/>
                    <a:pt x="0" y="890873"/>
                    <a:pt x="0" y="890873"/>
                  </a:cubicBezTo>
                </a:path>
              </a:pathLst>
            </a:custGeom>
            <a:noFill/>
            <a:ln w="9525" cap="rnd">
              <a:solidFill>
                <a:schemeClr val="bg2">
                  <a:alpha val="25000"/>
                </a:schemeClr>
              </a:solidFill>
              <a:prstDash val="lgDash"/>
              <a:round/>
            </a:ln>
          </p:spPr>
          <p:txBody>
            <a:bodyPr rtlCol="0" anchor="ctr"/>
            <a:lstStyle/>
            <a:p>
              <a:endParaRPr lang="en-US"/>
            </a:p>
          </p:txBody>
        </p:sp>
        <p:sp>
          <p:nvSpPr>
            <p:cNvPr id="96" name="Freeform: Shape 65">
              <a:extLst>
                <a:ext uri="{FF2B5EF4-FFF2-40B4-BE49-F238E27FC236}">
                  <a16:creationId xmlns:a16="http://schemas.microsoft.com/office/drawing/2014/main" id="{DF32521F-B67B-4D14-BB6E-0DD27E1C70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49272" y="1514475"/>
              <a:ext cx="3076098" cy="1677721"/>
            </a:xfrm>
            <a:custGeom>
              <a:avLst/>
              <a:gdLst>
                <a:gd name="connsiteX0" fmla="*/ 3076099 w 3076098"/>
                <a:gd name="connsiteY0" fmla="*/ 12287 h 1677721"/>
                <a:gd name="connsiteX1" fmla="*/ 3054287 w 3076098"/>
                <a:gd name="connsiteY1" fmla="*/ 609029 h 1677721"/>
                <a:gd name="connsiteX2" fmla="*/ 3054287 w 3076098"/>
                <a:gd name="connsiteY2" fmla="*/ 824770 h 1677721"/>
                <a:gd name="connsiteX3" fmla="*/ 3002375 w 3076098"/>
                <a:gd name="connsiteY3" fmla="*/ 1158240 h 1677721"/>
                <a:gd name="connsiteX4" fmla="*/ 2945797 w 3076098"/>
                <a:gd name="connsiteY4" fmla="*/ 1277112 h 1677721"/>
                <a:gd name="connsiteX5" fmla="*/ 2706815 w 3076098"/>
                <a:gd name="connsiteY5" fmla="*/ 1492853 h 1677721"/>
                <a:gd name="connsiteX6" fmla="*/ 2451735 w 3076098"/>
                <a:gd name="connsiteY6" fmla="*/ 1618583 h 1677721"/>
                <a:gd name="connsiteX7" fmla="*/ 2128457 w 3076098"/>
                <a:gd name="connsiteY7" fmla="*/ 1677448 h 1677721"/>
                <a:gd name="connsiteX8" fmla="*/ 1672495 w 3076098"/>
                <a:gd name="connsiteY8" fmla="*/ 1505522 h 1677721"/>
                <a:gd name="connsiteX9" fmla="*/ 1445038 w 3076098"/>
                <a:gd name="connsiteY9" fmla="*/ 1230916 h 1677721"/>
                <a:gd name="connsiteX10" fmla="*/ 1381506 w 3076098"/>
                <a:gd name="connsiteY10" fmla="*/ 1044035 h 1677721"/>
                <a:gd name="connsiteX11" fmla="*/ 1260253 w 3076098"/>
                <a:gd name="connsiteY11" fmla="*/ 837533 h 1677721"/>
                <a:gd name="connsiteX12" fmla="*/ 1108520 w 3076098"/>
                <a:gd name="connsiteY12" fmla="*/ 772954 h 1677721"/>
                <a:gd name="connsiteX13" fmla="*/ 955358 w 3076098"/>
                <a:gd name="connsiteY13" fmla="*/ 751427 h 1677721"/>
                <a:gd name="connsiteX14" fmla="*/ 763810 w 3076098"/>
                <a:gd name="connsiteY14" fmla="*/ 764762 h 1677721"/>
                <a:gd name="connsiteX15" fmla="*/ 651224 w 3076098"/>
                <a:gd name="connsiteY15" fmla="*/ 728186 h 1677721"/>
                <a:gd name="connsiteX16" fmla="*/ 510730 w 3076098"/>
                <a:gd name="connsiteY16" fmla="*/ 587788 h 1677721"/>
                <a:gd name="connsiteX17" fmla="*/ 323183 w 3076098"/>
                <a:gd name="connsiteY17" fmla="*/ 353187 h 1677721"/>
                <a:gd name="connsiteX18" fmla="*/ 0 w 3076098"/>
                <a:gd name="connsiteY18" fmla="*/ 0 h 167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76098" h="1677721">
                  <a:moveTo>
                    <a:pt x="3076099" y="12287"/>
                  </a:moveTo>
                  <a:cubicBezTo>
                    <a:pt x="3069336" y="183071"/>
                    <a:pt x="3053525" y="438150"/>
                    <a:pt x="3054287" y="609029"/>
                  </a:cubicBezTo>
                  <a:cubicBezTo>
                    <a:pt x="3054572" y="680942"/>
                    <a:pt x="3056477" y="752856"/>
                    <a:pt x="3054287" y="824770"/>
                  </a:cubicBezTo>
                  <a:cubicBezTo>
                    <a:pt x="3050858" y="937832"/>
                    <a:pt x="3038285" y="1051084"/>
                    <a:pt x="3002375" y="1158240"/>
                  </a:cubicBezTo>
                  <a:cubicBezTo>
                    <a:pt x="2988374" y="1200055"/>
                    <a:pt x="2969895" y="1240155"/>
                    <a:pt x="2945797" y="1277112"/>
                  </a:cubicBezTo>
                  <a:cubicBezTo>
                    <a:pt x="2886742" y="1367885"/>
                    <a:pt x="2798636" y="1434846"/>
                    <a:pt x="2706815" y="1492853"/>
                  </a:cubicBezTo>
                  <a:cubicBezTo>
                    <a:pt x="2626424" y="1543717"/>
                    <a:pt x="2541080" y="1586103"/>
                    <a:pt x="2451735" y="1618583"/>
                  </a:cubicBezTo>
                  <a:cubicBezTo>
                    <a:pt x="2347817" y="1656398"/>
                    <a:pt x="2238851" y="1680591"/>
                    <a:pt x="2128457" y="1677448"/>
                  </a:cubicBezTo>
                  <a:cubicBezTo>
                    <a:pt x="1962436" y="1672781"/>
                    <a:pt x="1804702" y="1606677"/>
                    <a:pt x="1672495" y="1505522"/>
                  </a:cubicBezTo>
                  <a:cubicBezTo>
                    <a:pt x="1576483" y="1432084"/>
                    <a:pt x="1493520" y="1341501"/>
                    <a:pt x="1445038" y="1230916"/>
                  </a:cubicBezTo>
                  <a:cubicBezTo>
                    <a:pt x="1418653" y="1170623"/>
                    <a:pt x="1401794" y="1106710"/>
                    <a:pt x="1381506" y="1044035"/>
                  </a:cubicBezTo>
                  <a:cubicBezTo>
                    <a:pt x="1356360" y="966026"/>
                    <a:pt x="1324261" y="887730"/>
                    <a:pt x="1260253" y="837533"/>
                  </a:cubicBezTo>
                  <a:cubicBezTo>
                    <a:pt x="1216628" y="803243"/>
                    <a:pt x="1162717" y="786194"/>
                    <a:pt x="1108520" y="772954"/>
                  </a:cubicBezTo>
                  <a:cubicBezTo>
                    <a:pt x="1058228" y="760667"/>
                    <a:pt x="1007078" y="750570"/>
                    <a:pt x="955358" y="751427"/>
                  </a:cubicBezTo>
                  <a:cubicBezTo>
                    <a:pt x="891064" y="752475"/>
                    <a:pt x="827818" y="770001"/>
                    <a:pt x="763810" y="764762"/>
                  </a:cubicBezTo>
                  <a:cubicBezTo>
                    <a:pt x="723995" y="761524"/>
                    <a:pt x="685514" y="748760"/>
                    <a:pt x="651224" y="728186"/>
                  </a:cubicBezTo>
                  <a:cubicBezTo>
                    <a:pt x="594074" y="693896"/>
                    <a:pt x="552545" y="639985"/>
                    <a:pt x="510730" y="587788"/>
                  </a:cubicBezTo>
                  <a:cubicBezTo>
                    <a:pt x="448151" y="509683"/>
                    <a:pt x="384524" y="432245"/>
                    <a:pt x="323183" y="353187"/>
                  </a:cubicBezTo>
                  <a:cubicBezTo>
                    <a:pt x="246221" y="253937"/>
                    <a:pt x="94202" y="82868"/>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97" name="Freeform: Shape 66">
              <a:extLst>
                <a:ext uri="{FF2B5EF4-FFF2-40B4-BE49-F238E27FC236}">
                  <a16:creationId xmlns:a16="http://schemas.microsoft.com/office/drawing/2014/main" id="{56F73602-5ACB-4102-894B-D140E71E67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9025" y="1548764"/>
              <a:ext cx="2607257" cy="1468691"/>
            </a:xfrm>
            <a:custGeom>
              <a:avLst/>
              <a:gdLst>
                <a:gd name="connsiteX0" fmla="*/ 2568321 w 2607257"/>
                <a:gd name="connsiteY0" fmla="*/ 18002 h 1468691"/>
                <a:gd name="connsiteX1" fmla="*/ 2590609 w 2607257"/>
                <a:gd name="connsiteY1" fmla="*/ 258509 h 1468691"/>
                <a:gd name="connsiteX2" fmla="*/ 2606802 w 2607257"/>
                <a:gd name="connsiteY2" fmla="*/ 563118 h 1468691"/>
                <a:gd name="connsiteX3" fmla="*/ 2587181 w 2607257"/>
                <a:gd name="connsiteY3" fmla="*/ 910400 h 1468691"/>
                <a:gd name="connsiteX4" fmla="*/ 2568702 w 2607257"/>
                <a:gd name="connsiteY4" fmla="*/ 1001554 h 1468691"/>
                <a:gd name="connsiteX5" fmla="*/ 2407063 w 2607257"/>
                <a:gd name="connsiteY5" fmla="*/ 1262348 h 1468691"/>
                <a:gd name="connsiteX6" fmla="*/ 2211896 w 2607257"/>
                <a:gd name="connsiteY6" fmla="*/ 1390078 h 1468691"/>
                <a:gd name="connsiteX7" fmla="*/ 1936623 w 2607257"/>
                <a:gd name="connsiteY7" fmla="*/ 1466660 h 1468691"/>
                <a:gd name="connsiteX8" fmla="*/ 1749933 w 2607257"/>
                <a:gd name="connsiteY8" fmla="*/ 1447514 h 1468691"/>
                <a:gd name="connsiteX9" fmla="*/ 1594295 w 2607257"/>
                <a:gd name="connsiteY9" fmla="*/ 1351788 h 1468691"/>
                <a:gd name="connsiteX10" fmla="*/ 1512951 w 2607257"/>
                <a:gd name="connsiteY10" fmla="*/ 1227392 h 1468691"/>
                <a:gd name="connsiteX11" fmla="*/ 1500949 w 2607257"/>
                <a:gd name="connsiteY11" fmla="*/ 992886 h 1468691"/>
                <a:gd name="connsiteX12" fmla="*/ 1541621 w 2607257"/>
                <a:gd name="connsiteY12" fmla="*/ 803910 h 1468691"/>
                <a:gd name="connsiteX13" fmla="*/ 1541621 w 2607257"/>
                <a:gd name="connsiteY13" fmla="*/ 665131 h 1468691"/>
                <a:gd name="connsiteX14" fmla="*/ 1429131 w 2607257"/>
                <a:gd name="connsiteY14" fmla="*/ 526352 h 1468691"/>
                <a:gd name="connsiteX15" fmla="*/ 1163383 w 2607257"/>
                <a:gd name="connsiteY15" fmla="*/ 449771 h 1468691"/>
                <a:gd name="connsiteX16" fmla="*/ 811530 w 2607257"/>
                <a:gd name="connsiteY16" fmla="*/ 406718 h 1468691"/>
                <a:gd name="connsiteX17" fmla="*/ 574548 w 2607257"/>
                <a:gd name="connsiteY17" fmla="*/ 354044 h 1468691"/>
                <a:gd name="connsiteX18" fmla="*/ 284893 w 2607257"/>
                <a:gd name="connsiteY18" fmla="*/ 224885 h 1468691"/>
                <a:gd name="connsiteX19" fmla="*/ 0 w 2607257"/>
                <a:gd name="connsiteY19" fmla="*/ 0 h 146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7257" h="1468691">
                  <a:moveTo>
                    <a:pt x="2568321" y="18002"/>
                  </a:moveTo>
                  <a:cubicBezTo>
                    <a:pt x="2574989" y="70009"/>
                    <a:pt x="2587752" y="206121"/>
                    <a:pt x="2590609" y="258509"/>
                  </a:cubicBezTo>
                  <a:cubicBezTo>
                    <a:pt x="2596134" y="360045"/>
                    <a:pt x="2604707" y="461486"/>
                    <a:pt x="2606802" y="563118"/>
                  </a:cubicBezTo>
                  <a:cubicBezTo>
                    <a:pt x="2609088" y="679228"/>
                    <a:pt x="2602802" y="795338"/>
                    <a:pt x="2587181" y="910400"/>
                  </a:cubicBezTo>
                  <a:cubicBezTo>
                    <a:pt x="2582990" y="941165"/>
                    <a:pt x="2577274" y="971645"/>
                    <a:pt x="2568702" y="1001554"/>
                  </a:cubicBezTo>
                  <a:cubicBezTo>
                    <a:pt x="2540222" y="1101471"/>
                    <a:pt x="2482501" y="1190816"/>
                    <a:pt x="2407063" y="1262348"/>
                  </a:cubicBezTo>
                  <a:cubicBezTo>
                    <a:pt x="2350294" y="1316165"/>
                    <a:pt x="2283047" y="1357313"/>
                    <a:pt x="2211896" y="1390078"/>
                  </a:cubicBezTo>
                  <a:cubicBezTo>
                    <a:pt x="2124742" y="1430179"/>
                    <a:pt x="2032159" y="1458754"/>
                    <a:pt x="1936623" y="1466660"/>
                  </a:cubicBezTo>
                  <a:cubicBezTo>
                    <a:pt x="1873567" y="1471898"/>
                    <a:pt x="1809845" y="1467517"/>
                    <a:pt x="1749933" y="1447514"/>
                  </a:cubicBezTo>
                  <a:cubicBezTo>
                    <a:pt x="1691449" y="1428083"/>
                    <a:pt x="1638109" y="1395222"/>
                    <a:pt x="1594295" y="1351788"/>
                  </a:cubicBezTo>
                  <a:cubicBezTo>
                    <a:pt x="1558576" y="1316450"/>
                    <a:pt x="1530001" y="1274540"/>
                    <a:pt x="1512951" y="1227392"/>
                  </a:cubicBezTo>
                  <a:cubicBezTo>
                    <a:pt x="1485900" y="1152811"/>
                    <a:pt x="1487519" y="1071467"/>
                    <a:pt x="1500949" y="992886"/>
                  </a:cubicBezTo>
                  <a:cubicBezTo>
                    <a:pt x="1511808" y="929354"/>
                    <a:pt x="1529810" y="867251"/>
                    <a:pt x="1541621" y="803910"/>
                  </a:cubicBezTo>
                  <a:cubicBezTo>
                    <a:pt x="1550194" y="757714"/>
                    <a:pt x="1554194" y="710279"/>
                    <a:pt x="1541621" y="665131"/>
                  </a:cubicBezTo>
                  <a:cubicBezTo>
                    <a:pt x="1525143" y="605981"/>
                    <a:pt x="1481233" y="559403"/>
                    <a:pt x="1429131" y="526352"/>
                  </a:cubicBezTo>
                  <a:cubicBezTo>
                    <a:pt x="1350455" y="476536"/>
                    <a:pt x="1256157" y="461772"/>
                    <a:pt x="1163383" y="449771"/>
                  </a:cubicBezTo>
                  <a:cubicBezTo>
                    <a:pt x="1046131" y="434626"/>
                    <a:pt x="928306" y="424720"/>
                    <a:pt x="811530" y="406718"/>
                  </a:cubicBezTo>
                  <a:cubicBezTo>
                    <a:pt x="731425" y="394335"/>
                    <a:pt x="652081" y="377571"/>
                    <a:pt x="574548" y="354044"/>
                  </a:cubicBezTo>
                  <a:cubicBezTo>
                    <a:pt x="472916" y="323279"/>
                    <a:pt x="375094" y="280702"/>
                    <a:pt x="284893" y="224885"/>
                  </a:cubicBezTo>
                  <a:cubicBezTo>
                    <a:pt x="181832" y="161068"/>
                    <a:pt x="90868" y="80296"/>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98" name="Freeform: Shape 67">
              <a:extLst>
                <a:ext uri="{FF2B5EF4-FFF2-40B4-BE49-F238E27FC236}">
                  <a16:creationId xmlns:a16="http://schemas.microsoft.com/office/drawing/2014/main" id="{E87FA368-45DC-4276-A257-F67A12B2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50204" y="1524380"/>
              <a:ext cx="2095685" cy="1175182"/>
            </a:xfrm>
            <a:custGeom>
              <a:avLst/>
              <a:gdLst>
                <a:gd name="connsiteX0" fmla="*/ 1950434 w 2095685"/>
                <a:gd name="connsiteY0" fmla="*/ 0 h 1175182"/>
                <a:gd name="connsiteX1" fmla="*/ 2077307 w 2095685"/>
                <a:gd name="connsiteY1" fmla="*/ 479108 h 1175182"/>
                <a:gd name="connsiteX2" fmla="*/ 2089309 w 2095685"/>
                <a:gd name="connsiteY2" fmla="*/ 826008 h 1175182"/>
                <a:gd name="connsiteX3" fmla="*/ 1987582 w 2095685"/>
                <a:gd name="connsiteY3" fmla="*/ 1101185 h 1175182"/>
                <a:gd name="connsiteX4" fmla="*/ 1818037 w 2095685"/>
                <a:gd name="connsiteY4" fmla="*/ 1173004 h 1175182"/>
                <a:gd name="connsiteX5" fmla="*/ 1694402 w 2095685"/>
                <a:gd name="connsiteY5" fmla="*/ 1157097 h 1175182"/>
                <a:gd name="connsiteX6" fmla="*/ 1594676 w 2095685"/>
                <a:gd name="connsiteY6" fmla="*/ 1013555 h 1175182"/>
                <a:gd name="connsiteX7" fmla="*/ 1664494 w 2095685"/>
                <a:gd name="connsiteY7" fmla="*/ 790289 h 1175182"/>
                <a:gd name="connsiteX8" fmla="*/ 1684401 w 2095685"/>
                <a:gd name="connsiteY8" fmla="*/ 527114 h 1175182"/>
                <a:gd name="connsiteX9" fmla="*/ 1550765 w 2095685"/>
                <a:gd name="connsiteY9" fmla="*/ 343662 h 1175182"/>
                <a:gd name="connsiteX10" fmla="*/ 1315402 w 2095685"/>
                <a:gd name="connsiteY10" fmla="*/ 265938 h 1175182"/>
                <a:gd name="connsiteX11" fmla="*/ 876586 w 2095685"/>
                <a:gd name="connsiteY11" fmla="*/ 200120 h 1175182"/>
                <a:gd name="connsiteX12" fmla="*/ 591312 w 2095685"/>
                <a:gd name="connsiteY12" fmla="*/ 186119 h 1175182"/>
                <a:gd name="connsiteX13" fmla="*/ 0 w 2095685"/>
                <a:gd name="connsiteY13" fmla="*/ 16669 h 117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5685" h="1175182">
                  <a:moveTo>
                    <a:pt x="1950434" y="0"/>
                  </a:moveTo>
                  <a:cubicBezTo>
                    <a:pt x="1973485" y="77629"/>
                    <a:pt x="2063115" y="399383"/>
                    <a:pt x="2077307" y="479108"/>
                  </a:cubicBezTo>
                  <a:cubicBezTo>
                    <a:pt x="2097786" y="593693"/>
                    <a:pt x="2100167" y="710089"/>
                    <a:pt x="2089309" y="826008"/>
                  </a:cubicBezTo>
                  <a:cubicBezTo>
                    <a:pt x="2079784" y="927545"/>
                    <a:pt x="2061401" y="1032891"/>
                    <a:pt x="1987582" y="1101185"/>
                  </a:cubicBezTo>
                  <a:cubicBezTo>
                    <a:pt x="1941481" y="1143762"/>
                    <a:pt x="1880616" y="1165670"/>
                    <a:pt x="1818037" y="1173004"/>
                  </a:cubicBezTo>
                  <a:cubicBezTo>
                    <a:pt x="1775746" y="1177957"/>
                    <a:pt x="1732693" y="1175195"/>
                    <a:pt x="1694402" y="1157097"/>
                  </a:cubicBezTo>
                  <a:cubicBezTo>
                    <a:pt x="1638110" y="1130427"/>
                    <a:pt x="1600295" y="1075373"/>
                    <a:pt x="1594676" y="1013555"/>
                  </a:cubicBezTo>
                  <a:cubicBezTo>
                    <a:pt x="1587532" y="934879"/>
                    <a:pt x="1635633" y="864870"/>
                    <a:pt x="1664494" y="790289"/>
                  </a:cubicBezTo>
                  <a:cubicBezTo>
                    <a:pt x="1696974" y="706279"/>
                    <a:pt x="1708594" y="613791"/>
                    <a:pt x="1684401" y="527114"/>
                  </a:cubicBezTo>
                  <a:cubicBezTo>
                    <a:pt x="1663351" y="451580"/>
                    <a:pt x="1616488" y="386620"/>
                    <a:pt x="1550765" y="343662"/>
                  </a:cubicBezTo>
                  <a:cubicBezTo>
                    <a:pt x="1480947" y="298133"/>
                    <a:pt x="1397508" y="282131"/>
                    <a:pt x="1315402" y="265938"/>
                  </a:cubicBezTo>
                  <a:cubicBezTo>
                    <a:pt x="1170051" y="237173"/>
                    <a:pt x="1024128" y="212027"/>
                    <a:pt x="876586" y="200120"/>
                  </a:cubicBezTo>
                  <a:cubicBezTo>
                    <a:pt x="781717" y="192500"/>
                    <a:pt x="686276" y="193643"/>
                    <a:pt x="591312" y="186119"/>
                  </a:cubicBezTo>
                  <a:cubicBezTo>
                    <a:pt x="465296" y="176213"/>
                    <a:pt x="160211" y="193453"/>
                    <a:pt x="0" y="16669"/>
                  </a:cubicBezTo>
                </a:path>
              </a:pathLst>
            </a:custGeom>
            <a:noFill/>
            <a:ln w="9525" cap="rnd">
              <a:solidFill>
                <a:schemeClr val="bg2">
                  <a:alpha val="25000"/>
                </a:schemeClr>
              </a:solidFill>
              <a:prstDash val="lgDash"/>
              <a:round/>
            </a:ln>
          </p:spPr>
          <p:txBody>
            <a:bodyPr rtlCol="0" anchor="ctr"/>
            <a:lstStyle/>
            <a:p>
              <a:endParaRPr lang="en-US"/>
            </a:p>
          </p:txBody>
        </p:sp>
      </p:grpSp>
    </p:spTree>
    <p:extLst>
      <p:ext uri="{BB962C8B-B14F-4D97-AF65-F5344CB8AC3E}">
        <p14:creationId xmlns:p14="http://schemas.microsoft.com/office/powerpoint/2010/main" val="2906403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F664F0-3C13-4DE1-AFD3-B56989F18A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87424" y="0"/>
            <a:ext cx="1860795" cy="1439056"/>
          </a:xfrm>
          <a:prstGeom prst="rect">
            <a:avLst/>
          </a:prstGeom>
        </p:spPr>
      </p:pic>
      <p:sp>
        <p:nvSpPr>
          <p:cNvPr id="4" name="Rectangle 3"/>
          <p:cNvSpPr/>
          <p:nvPr/>
        </p:nvSpPr>
        <p:spPr>
          <a:xfrm>
            <a:off x="2743200" y="450393"/>
            <a:ext cx="6096000" cy="5509200"/>
          </a:xfrm>
          <a:prstGeom prst="rect">
            <a:avLst/>
          </a:prstGeom>
        </p:spPr>
        <p:txBody>
          <a:bodyPr>
            <a:spAutoFit/>
          </a:bodyPr>
          <a:lstStyle/>
          <a:p>
            <a:r>
              <a:rPr lang="lt-LT" sz="3200" dirty="0">
                <a:latin typeface="Times New Roman" panose="02020603050405020304" pitchFamily="18" charset="0"/>
                <a:cs typeface="Times New Roman" panose="02020603050405020304" pitchFamily="18" charset="0"/>
              </a:rPr>
              <a:t>Kiekvieną rytą atsikėlus,</a:t>
            </a:r>
          </a:p>
          <a:p>
            <a:r>
              <a:rPr lang="lt-LT" sz="3200" dirty="0">
                <a:latin typeface="Times New Roman" panose="02020603050405020304" pitchFamily="18" charset="0"/>
                <a:cs typeface="Times New Roman" panose="02020603050405020304" pitchFamily="18" charset="0"/>
              </a:rPr>
              <a:t>Darau mankštelę išsišiepus,</a:t>
            </a:r>
          </a:p>
          <a:p>
            <a:r>
              <a:rPr lang="lt-LT" sz="3200" dirty="0">
                <a:latin typeface="Times New Roman" panose="02020603050405020304" pitchFamily="18" charset="0"/>
                <a:cs typeface="Times New Roman" panose="02020603050405020304" pitchFamily="18" charset="0"/>
              </a:rPr>
              <a:t>Tada išbėgu pabėgioti,</a:t>
            </a:r>
          </a:p>
          <a:p>
            <a:r>
              <a:rPr lang="lt-LT" sz="3200" dirty="0">
                <a:latin typeface="Times New Roman" panose="02020603050405020304" pitchFamily="18" charset="0"/>
                <a:cs typeface="Times New Roman" panose="02020603050405020304" pitchFamily="18" charset="0"/>
              </a:rPr>
              <a:t>Apie naktelę pagalvoti.</a:t>
            </a:r>
          </a:p>
          <a:p>
            <a:br>
              <a:rPr lang="lt-LT" sz="3200" dirty="0">
                <a:latin typeface="Times New Roman" panose="02020603050405020304" pitchFamily="18" charset="0"/>
                <a:cs typeface="Times New Roman" panose="02020603050405020304" pitchFamily="18" charset="0"/>
              </a:rPr>
            </a:br>
            <a:endParaRPr lang="lt-LT" sz="3200" dirty="0">
              <a:latin typeface="Times New Roman" panose="02020603050405020304" pitchFamily="18" charset="0"/>
              <a:cs typeface="Times New Roman" panose="02020603050405020304" pitchFamily="18" charset="0"/>
            </a:endParaRPr>
          </a:p>
          <a:p>
            <a:r>
              <a:rPr lang="lt-LT" sz="3200" dirty="0">
                <a:latin typeface="Times New Roman" panose="02020603050405020304" pitchFamily="18" charset="0"/>
                <a:cs typeface="Times New Roman" panose="02020603050405020304" pitchFamily="18" charset="0"/>
              </a:rPr>
              <a:t>Svarbu laikysena tiesi,</a:t>
            </a:r>
          </a:p>
          <a:p>
            <a:r>
              <a:rPr lang="lt-LT" sz="3200" dirty="0">
                <a:latin typeface="Times New Roman" panose="02020603050405020304" pitchFamily="18" charset="0"/>
                <a:cs typeface="Times New Roman" panose="02020603050405020304" pitchFamily="18" charset="0"/>
              </a:rPr>
              <a:t>Kad kaulai neskaudėtų mum visi,</a:t>
            </a:r>
          </a:p>
          <a:p>
            <a:r>
              <a:rPr lang="lt-LT" sz="3200" dirty="0">
                <a:latin typeface="Times New Roman" panose="02020603050405020304" pitchFamily="18" charset="0"/>
                <a:cs typeface="Times New Roman" panose="02020603050405020304" pitchFamily="18" charset="0"/>
              </a:rPr>
              <a:t>Kad raumenys svorelį atlaikytų,</a:t>
            </a:r>
          </a:p>
          <a:p>
            <a:r>
              <a:rPr lang="lt-LT" sz="3200" dirty="0">
                <a:latin typeface="Times New Roman" panose="02020603050405020304" pitchFamily="18" charset="0"/>
                <a:cs typeface="Times New Roman" panose="02020603050405020304" pitchFamily="18" charset="0"/>
              </a:rPr>
              <a:t>Galvelė į šonelį nenukryptų.</a:t>
            </a:r>
          </a:p>
          <a:p>
            <a:r>
              <a:rPr lang="lt-LT" sz="3200" dirty="0">
                <a:latin typeface="Times New Roman" panose="02020603050405020304" pitchFamily="18" charset="0"/>
                <a:cs typeface="Times New Roman" panose="02020603050405020304" pitchFamily="18" charset="0"/>
              </a:rPr>
              <a:t>                                          Kornelija</a:t>
            </a:r>
          </a:p>
        </p:txBody>
      </p:sp>
    </p:spTree>
    <p:extLst>
      <p:ext uri="{BB962C8B-B14F-4D97-AF65-F5344CB8AC3E}">
        <p14:creationId xmlns:p14="http://schemas.microsoft.com/office/powerpoint/2010/main" val="2316596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760" y="1341912"/>
            <a:ext cx="10515600" cy="5305314"/>
          </a:xfrm>
        </p:spPr>
        <p:txBody>
          <a:bodyPr>
            <a:normAutofit/>
          </a:bodyPr>
          <a:lstStyle/>
          <a:p>
            <a:pPr indent="0" algn="just">
              <a:lnSpc>
                <a:spcPct val="150000"/>
              </a:lnSpc>
              <a:spcBef>
                <a:spcPts val="0"/>
              </a:spcBef>
              <a:buNone/>
            </a:pPr>
            <a:r>
              <a:rPr lang="en-US" sz="2400" dirty="0" err="1">
                <a:latin typeface="Times New Roman" panose="02020603050405020304" pitchFamily="18" charset="0"/>
                <a:cs typeface="Times New Roman" panose="02020603050405020304" pitchFamily="18" charset="0"/>
              </a:rPr>
              <a:t>Visada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reikia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sportuoti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judėti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daryti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mankštas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sedėti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tiesiai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kompą</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telefoną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turėti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akių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lygyje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eiti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dažniau</a:t>
            </a:r>
            <a:r>
              <a:rPr lang="en-US" sz="2400" dirty="0">
                <a:latin typeface="Times New Roman" panose="02020603050405020304" pitchFamily="18" charset="0"/>
                <a:cs typeface="Times New Roman" panose="02020603050405020304" pitchFamily="18" charset="0"/>
              </a:rPr>
              <a:t> į </a:t>
            </a:r>
            <a:r>
              <a:rPr lang="en-US" sz="2400" dirty="0" err="1">
                <a:latin typeface="Times New Roman" panose="02020603050405020304" pitchFamily="18" charset="0"/>
                <a:cs typeface="Times New Roman" panose="02020603050405020304" pitchFamily="18" charset="0"/>
              </a:rPr>
              <a:t>lauką</a:t>
            </a:r>
            <a:r>
              <a:rPr lang="en-US" sz="2400" dirty="0">
                <a:latin typeface="Times New Roman" panose="02020603050405020304" pitchFamily="18" charset="0"/>
                <a:cs typeface="Times New Roman" panose="02020603050405020304" pitchFamily="18" charset="0"/>
              </a:rPr>
              <a:t>.</a:t>
            </a:r>
            <a:r>
              <a:rPr lang="lt-LT" sz="2400" dirty="0">
                <a:latin typeface="Times New Roman" panose="02020603050405020304" pitchFamily="18" charset="0"/>
                <a:cs typeface="Times New Roman" panose="02020603050405020304" pitchFamily="18" charset="0"/>
              </a:rPr>
              <a:t>     Džiuginta</a:t>
            </a:r>
            <a:endParaRPr lang="en-GB" sz="2400" dirty="0">
              <a:latin typeface="Times New Roman" panose="02020603050405020304" pitchFamily="18" charset="0"/>
              <a:cs typeface="Times New Roman" panose="02020603050405020304" pitchFamily="18" charset="0"/>
            </a:endParaRPr>
          </a:p>
          <a:p>
            <a:pPr indent="0" algn="just">
              <a:lnSpc>
                <a:spcPct val="150000"/>
              </a:lnSpc>
              <a:spcBef>
                <a:spcPts val="0"/>
              </a:spcBef>
              <a:buNone/>
            </a:pPr>
            <a:endParaRPr lang="lt-LT" sz="2400" dirty="0">
              <a:latin typeface="Times New Roman" panose="02020603050405020304" pitchFamily="18" charset="0"/>
              <a:cs typeface="Times New Roman" panose="02020603050405020304" pitchFamily="18" charset="0"/>
            </a:endParaRPr>
          </a:p>
          <a:p>
            <a:pPr indent="0" algn="just">
              <a:lnSpc>
                <a:spcPct val="150000"/>
              </a:lnSpc>
              <a:spcBef>
                <a:spcPts val="0"/>
              </a:spcBef>
              <a:buNone/>
            </a:pPr>
            <a:endParaRPr lang="lt-LT" sz="2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EF664F0-3C13-4DE1-AFD3-B56989F18A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87424" y="0"/>
            <a:ext cx="1860795" cy="1439056"/>
          </a:xfrm>
          <a:prstGeom prst="rect">
            <a:avLst/>
          </a:prstGeom>
        </p:spPr>
      </p:pic>
      <p:pic>
        <p:nvPicPr>
          <p:cNvPr id="5" name="Picture 4" descr="bio.jpg"/>
          <p:cNvPicPr/>
          <p:nvPr/>
        </p:nvPicPr>
        <p:blipFill>
          <a:blip r:embed="rId3"/>
          <a:stretch>
            <a:fillRect/>
          </a:stretch>
        </p:blipFill>
        <p:spPr>
          <a:xfrm>
            <a:off x="2874352" y="3291180"/>
            <a:ext cx="6115050" cy="2737485"/>
          </a:xfrm>
          <a:prstGeom prst="rect">
            <a:avLst/>
          </a:prstGeom>
        </p:spPr>
      </p:pic>
    </p:spTree>
    <p:extLst>
      <p:ext uri="{BB962C8B-B14F-4D97-AF65-F5344CB8AC3E}">
        <p14:creationId xmlns:p14="http://schemas.microsoft.com/office/powerpoint/2010/main" val="1403675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2ECC4E2-0B82-4B72-9D75-A769B4520B1A}"/>
              </a:ext>
            </a:extLst>
          </p:cNvPr>
          <p:cNvSpPr>
            <a:spLocks noGrp="1"/>
          </p:cNvSpPr>
          <p:nvPr>
            <p:ph idx="1"/>
          </p:nvPr>
        </p:nvSpPr>
        <p:spPr>
          <a:xfrm>
            <a:off x="838200" y="249383"/>
            <a:ext cx="10515600" cy="7509162"/>
          </a:xfrm>
        </p:spPr>
        <p:txBody>
          <a:bodyPr>
            <a:normAutofit fontScale="92500" lnSpcReduction="20000"/>
          </a:bodyPr>
          <a:lstStyle/>
          <a:p>
            <a:pPr marL="228600" indent="0">
              <a:buNone/>
            </a:pPr>
            <a:r>
              <a:rPr lang="lt-LT" sz="3200" dirty="0">
                <a:solidFill>
                  <a:schemeClr val="tx1">
                    <a:alpha val="70000"/>
                  </a:schemeClr>
                </a:solidFill>
                <a:latin typeface="Times New Roman" panose="02020603050405020304" pitchFamily="18" charset="0"/>
                <a:cs typeface="Times New Roman" panose="02020603050405020304" pitchFamily="18" charset="0"/>
              </a:rPr>
              <a:t>	</a:t>
            </a:r>
          </a:p>
          <a:p>
            <a:pPr marL="228600" indent="0">
              <a:buNone/>
            </a:pPr>
            <a:endParaRPr lang="lt-LT" sz="3200" dirty="0">
              <a:solidFill>
                <a:schemeClr val="tx1">
                  <a:alpha val="70000"/>
                </a:schemeClr>
              </a:solidFill>
              <a:latin typeface="Times New Roman" panose="02020603050405020304" pitchFamily="18" charset="0"/>
              <a:cs typeface="Times New Roman" panose="02020603050405020304" pitchFamily="18" charset="0"/>
            </a:endParaRPr>
          </a:p>
          <a:p>
            <a:pPr marL="228600" indent="0">
              <a:buNone/>
            </a:pPr>
            <a:r>
              <a:rPr lang="lt-LT" sz="3200" dirty="0">
                <a:solidFill>
                  <a:schemeClr val="tx1">
                    <a:alpha val="70000"/>
                  </a:schemeClr>
                </a:solidFill>
                <a:latin typeface="Times New Roman" panose="02020603050405020304" pitchFamily="18" charset="0"/>
                <a:cs typeface="Times New Roman" panose="02020603050405020304" pitchFamily="18" charset="0"/>
              </a:rPr>
              <a:t>Migdolai yra tituluojami riešutų karaliais todėl, kad yra patys maistingiausi ir naudingiausi organizmui. Dalyvaudami projekte apie sveikatą savo komandos pavadinimą pasirinkome </a:t>
            </a:r>
            <a:r>
              <a:rPr lang="lt-LT" sz="3200" b="1" dirty="0">
                <a:solidFill>
                  <a:schemeClr val="tx2"/>
                </a:solidFill>
                <a:latin typeface="Times New Roman" panose="02020603050405020304" pitchFamily="18" charset="0"/>
                <a:cs typeface="Times New Roman" panose="02020603050405020304" pitchFamily="18" charset="0"/>
              </a:rPr>
              <a:t>,,MIGDOLAI“, </a:t>
            </a:r>
            <a:r>
              <a:rPr lang="lt-LT" sz="3200" dirty="0">
                <a:solidFill>
                  <a:schemeClr val="tx2"/>
                </a:solidFill>
                <a:latin typeface="Times New Roman" panose="02020603050405020304" pitchFamily="18" charset="0"/>
                <a:cs typeface="Times New Roman" panose="02020603050405020304" pitchFamily="18" charset="0"/>
              </a:rPr>
              <a:t>nes norime būti sveiki ir dalintis mintimis, darbais su visa gimnazijos bendruomene.</a:t>
            </a:r>
          </a:p>
          <a:p>
            <a:pPr marL="228600" indent="0">
              <a:buNone/>
            </a:pPr>
            <a:endParaRPr lang="lt-LT" sz="3200" dirty="0">
              <a:solidFill>
                <a:schemeClr val="tx2"/>
              </a:solidFill>
              <a:latin typeface="Times New Roman" panose="02020603050405020304" pitchFamily="18" charset="0"/>
              <a:cs typeface="Times New Roman" panose="02020603050405020304" pitchFamily="18" charset="0"/>
            </a:endParaRPr>
          </a:p>
          <a:p>
            <a:pPr marL="228600" indent="0">
              <a:buNone/>
            </a:pPr>
            <a:r>
              <a:rPr lang="lt-LT" sz="3200" dirty="0">
                <a:solidFill>
                  <a:schemeClr val="tx2"/>
                </a:solidFill>
                <a:latin typeface="Times New Roman" panose="02020603050405020304" pitchFamily="18" charset="0"/>
                <a:cs typeface="Times New Roman" panose="02020603050405020304" pitchFamily="18" charset="0"/>
              </a:rPr>
              <a:t>Projekte dalyvaus apie </a:t>
            </a:r>
            <a:r>
              <a:rPr lang="lt-LT" sz="3200" b="1" dirty="0">
                <a:solidFill>
                  <a:schemeClr val="tx2"/>
                </a:solidFill>
                <a:latin typeface="Times New Roman" panose="02020603050405020304" pitchFamily="18" charset="0"/>
                <a:cs typeface="Times New Roman" panose="02020603050405020304" pitchFamily="18" charset="0"/>
              </a:rPr>
              <a:t>90</a:t>
            </a:r>
            <a:r>
              <a:rPr lang="lt-LT" sz="3200" dirty="0">
                <a:solidFill>
                  <a:schemeClr val="tx2"/>
                </a:solidFill>
                <a:latin typeface="Times New Roman" panose="02020603050405020304" pitchFamily="18" charset="0"/>
                <a:cs typeface="Times New Roman" panose="02020603050405020304" pitchFamily="18" charset="0"/>
              </a:rPr>
              <a:t> mokinių, besimokančių pirmose gimnazijos klasėse.</a:t>
            </a:r>
          </a:p>
          <a:p>
            <a:pPr marL="228600" indent="0">
              <a:buNone/>
            </a:pPr>
            <a:endParaRPr lang="lt-LT" sz="3200" dirty="0">
              <a:solidFill>
                <a:schemeClr val="tx2"/>
              </a:solidFill>
              <a:latin typeface="Times New Roman" panose="02020603050405020304" pitchFamily="18" charset="0"/>
              <a:cs typeface="Times New Roman" panose="02020603050405020304" pitchFamily="18" charset="0"/>
            </a:endParaRPr>
          </a:p>
          <a:p>
            <a:pPr marL="228600" indent="0">
              <a:buNone/>
            </a:pPr>
            <a:r>
              <a:rPr lang="lt-LT" sz="3200" b="1" dirty="0">
                <a:solidFill>
                  <a:schemeClr val="tx2"/>
                </a:solidFill>
                <a:latin typeface="Times New Roman" panose="02020603050405020304" pitchFamily="18" charset="0"/>
                <a:cs typeface="Times New Roman" panose="02020603050405020304" pitchFamily="18" charset="0"/>
              </a:rPr>
              <a:t>Projekto vadovė </a:t>
            </a:r>
            <a:r>
              <a:rPr lang="lt-LT" sz="3200" dirty="0">
                <a:solidFill>
                  <a:schemeClr val="tx2"/>
                </a:solidFill>
                <a:latin typeface="Times New Roman" panose="02020603050405020304" pitchFamily="18" charset="0"/>
                <a:cs typeface="Times New Roman" panose="02020603050405020304" pitchFamily="18" charset="0"/>
              </a:rPr>
              <a:t>biologijos mokytoja metodininkė Raimonda Kundrotienė</a:t>
            </a:r>
            <a:br>
              <a:rPr lang="lt-LT" sz="2800" b="1" dirty="0">
                <a:solidFill>
                  <a:schemeClr val="tx2"/>
                </a:solidFill>
                <a:latin typeface="Times New Roman" panose="02020603050405020304" pitchFamily="18" charset="0"/>
                <a:cs typeface="Times New Roman" panose="02020603050405020304" pitchFamily="18" charset="0"/>
              </a:rPr>
            </a:br>
            <a:br>
              <a:rPr lang="lt-LT" dirty="0">
                <a:effectLst/>
              </a:rPr>
            </a:br>
            <a:endParaRPr lang="lt-LT" dirty="0"/>
          </a:p>
          <a:p>
            <a:endParaRPr lang="lt-LT" dirty="0"/>
          </a:p>
        </p:txBody>
      </p:sp>
      <p:pic>
        <p:nvPicPr>
          <p:cNvPr id="7" name="Picture 6">
            <a:extLst>
              <a:ext uri="{FF2B5EF4-FFF2-40B4-BE49-F238E27FC236}">
                <a16:creationId xmlns:a16="http://schemas.microsoft.com/office/drawing/2014/main" id="{FEF664F0-3C13-4DE1-AFD3-B56989F18A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87424" y="0"/>
            <a:ext cx="1860795" cy="1439056"/>
          </a:xfrm>
          <a:prstGeom prst="rect">
            <a:avLst/>
          </a:prstGeom>
        </p:spPr>
      </p:pic>
    </p:spTree>
    <p:extLst>
      <p:ext uri="{BB962C8B-B14F-4D97-AF65-F5344CB8AC3E}">
        <p14:creationId xmlns:p14="http://schemas.microsoft.com/office/powerpoint/2010/main" val="2025252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89616"/>
          </a:xfrm>
        </p:spPr>
        <p:txBody>
          <a:bodyPr>
            <a:normAutofit/>
          </a:bodyPr>
          <a:lstStyle/>
          <a:p>
            <a:pPr algn="ctr"/>
            <a:endParaRPr lang="lt-LT" sz="2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71548" y="1072699"/>
            <a:ext cx="6925236" cy="5492338"/>
          </a:xfrm>
        </p:spPr>
        <p:txBody>
          <a:bodyPr>
            <a:normAutofit/>
          </a:bodyPr>
          <a:lstStyle/>
          <a:p>
            <a:pPr marL="0" indent="0" algn="just">
              <a:lnSpc>
                <a:spcPct val="150000"/>
              </a:lnSpc>
              <a:buNone/>
            </a:pPr>
            <a:endParaRPr lang="lt-LT"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endParaRPr lang="lt-LT"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endParaRPr lang="lt-LT" dirty="0"/>
          </a:p>
          <a:p>
            <a:pPr>
              <a:buFont typeface="Wingdings" panose="05000000000000000000" pitchFamily="2" charset="2"/>
              <a:buChar char="v"/>
            </a:pPr>
            <a:endParaRPr lang="lt-LT" dirty="0"/>
          </a:p>
          <a:p>
            <a:pPr>
              <a:buFont typeface="Wingdings" panose="05000000000000000000" pitchFamily="2" charset="2"/>
              <a:buChar char="v"/>
            </a:pPr>
            <a:endParaRPr lang="lt-LT" dirty="0"/>
          </a:p>
        </p:txBody>
      </p:sp>
      <p:pic>
        <p:nvPicPr>
          <p:cNvPr id="6" name="Picture 5">
            <a:extLst>
              <a:ext uri="{FF2B5EF4-FFF2-40B4-BE49-F238E27FC236}">
                <a16:creationId xmlns:a16="http://schemas.microsoft.com/office/drawing/2014/main" id="{FEF664F0-3C13-4DE1-AFD3-B56989F18A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87424" y="0"/>
            <a:ext cx="1860795" cy="1439056"/>
          </a:xfrm>
          <a:prstGeom prst="rect">
            <a:avLst/>
          </a:prstGeom>
        </p:spPr>
      </p:pic>
      <p:pic>
        <p:nvPicPr>
          <p:cNvPr id="8194" name="Picture 2" descr="C:\Users\acer e1\Downloads\lazd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 y="0"/>
            <a:ext cx="120396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E53204A-5DD1-4787-9721-69ACB8AD66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2182" y="131085"/>
            <a:ext cx="1573751" cy="1217069"/>
          </a:xfrm>
          <a:prstGeom prst="rect">
            <a:avLst/>
          </a:prstGeom>
        </p:spPr>
      </p:pic>
    </p:spTree>
    <p:extLst>
      <p:ext uri="{BB962C8B-B14F-4D97-AF65-F5344CB8AC3E}">
        <p14:creationId xmlns:p14="http://schemas.microsoft.com/office/powerpoint/2010/main" val="3750566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983" y="632324"/>
            <a:ext cx="9917723" cy="1325563"/>
          </a:xfrm>
        </p:spPr>
        <p:txBody>
          <a:bodyPr>
            <a:normAutofit fontScale="90000"/>
          </a:bodyPr>
          <a:lstStyle/>
          <a:p>
            <a:br>
              <a:rPr lang="lt-LT" dirty="0">
                <a:latin typeface="Times New Roman" panose="02020603050405020304" pitchFamily="18" charset="0"/>
                <a:cs typeface="Times New Roman" panose="02020603050405020304" pitchFamily="18" charset="0"/>
              </a:rPr>
            </a:br>
            <a:br>
              <a:rPr lang="en-GB" dirty="0">
                <a:latin typeface="Times New Roman" panose="02020603050405020304" pitchFamily="18" charset="0"/>
                <a:cs typeface="Times New Roman" panose="02020603050405020304" pitchFamily="18" charset="0"/>
              </a:rPr>
            </a:br>
            <a:endParaRPr lang="en-GB"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EF664F0-3C13-4DE1-AFD3-B56989F18A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062" y="74759"/>
            <a:ext cx="1441937" cy="1115130"/>
          </a:xfrm>
          <a:prstGeom prst="rect">
            <a:avLst/>
          </a:prstGeom>
        </p:spPr>
      </p:pic>
      <p:sp>
        <p:nvSpPr>
          <p:cNvPr id="3" name="Content Placeholder 2"/>
          <p:cNvSpPr>
            <a:spLocks noGrp="1"/>
          </p:cNvSpPr>
          <p:nvPr>
            <p:ph idx="1"/>
          </p:nvPr>
        </p:nvSpPr>
        <p:spPr/>
        <p:txBody>
          <a:bodyPr/>
          <a:lstStyle/>
          <a:p>
            <a:pPr marL="0" indent="0" algn="just">
              <a:buNone/>
            </a:pPr>
            <a:r>
              <a:rPr lang="lt-LT" dirty="0">
                <a:latin typeface="Times New Roman" panose="02020603050405020304" pitchFamily="18" charset="0"/>
                <a:cs typeface="Times New Roman" panose="02020603050405020304" pitchFamily="18" charset="0"/>
              </a:rPr>
              <a:t>	Judėjimas yra labai svarbu žmogui, nes tai gali būti ne vien sveika, bet ir smagu, nes gali veikti sau mėgstamas veiklas ir sporto šakas. Jei nori taisyklingai sportuoti, turi ir turėti taisyklingą laikyseną. Bloga laikysena dar labiau blogės kas metais, jei žmogus apie tai nieko nedarys, o vėliau bus ir sveikatos problemų.     </a:t>
            </a:r>
          </a:p>
          <a:p>
            <a:pPr marL="0" indent="0" algn="just">
              <a:buNone/>
            </a:pPr>
            <a:r>
              <a:rPr lang="lt-LT" dirty="0">
                <a:latin typeface="Times New Roman" panose="02020603050405020304" pitchFamily="18" charset="0"/>
                <a:cs typeface="Times New Roman" panose="02020603050405020304" pitchFamily="18" charset="0"/>
              </a:rPr>
              <a:t>                                                                                   Austėja</a:t>
            </a:r>
            <a:r>
              <a:rPr lang="lt-LT" b="1" dirty="0">
                <a:latin typeface="Times New Roman" panose="02020603050405020304" pitchFamily="18" charset="0"/>
                <a:cs typeface="Times New Roman" panose="02020603050405020304" pitchFamily="18" charset="0"/>
              </a:rPr>
              <a:t> </a:t>
            </a:r>
            <a:r>
              <a:rPr lang="lt-LT" dirty="0">
                <a:latin typeface="Times New Roman" panose="02020603050405020304" pitchFamily="18" charset="0"/>
                <a:cs typeface="Times New Roman" panose="02020603050405020304" pitchFamily="18" charset="0"/>
              </a:rPr>
              <a:t>B.</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3025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4983" y="4996083"/>
            <a:ext cx="2227385" cy="1053025"/>
          </a:xfrm>
        </p:spPr>
        <p:txBody>
          <a:bodyPr>
            <a:normAutofit/>
          </a:bodyPr>
          <a:lstStyle/>
          <a:p>
            <a:pPr algn="ctr"/>
            <a:r>
              <a:rPr lang="lt-LT" sz="3200" dirty="0">
                <a:latin typeface="Times New Roman" panose="02020603050405020304" pitchFamily="18" charset="0"/>
                <a:cs typeface="Times New Roman" panose="02020603050405020304" pitchFamily="18" charset="0"/>
              </a:rPr>
              <a:t>Roberta</a:t>
            </a:r>
            <a:endParaRPr lang="en-GB" sz="32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1E53204A-5DD1-4787-9721-69ACB8AD66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2182" y="131085"/>
            <a:ext cx="1573751" cy="1217069"/>
          </a:xfrm>
          <a:prstGeom prst="rect">
            <a:avLst/>
          </a:prstGeom>
        </p:spPr>
      </p:pic>
      <p:pic>
        <p:nvPicPr>
          <p:cNvPr id="9218" name="Picture 2" descr="C:\Users\acer e1\Downloads\polish_20220522_12400709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6739" y="0"/>
            <a:ext cx="5143814"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91661" y="2197966"/>
            <a:ext cx="3094893" cy="2677656"/>
          </a:xfrm>
          <a:prstGeom prst="rect">
            <a:avLst/>
          </a:prstGeom>
        </p:spPr>
        <p:txBody>
          <a:bodyPr wrap="square">
            <a:spAutoFit/>
          </a:bodyPr>
          <a:lstStyle/>
          <a:p>
            <a:pPr algn="just"/>
            <a:r>
              <a:rPr lang="lt-LT" sz="2400" dirty="0">
                <a:latin typeface="Times New Roman" panose="02020603050405020304" pitchFamily="18" charset="0"/>
                <a:cs typeface="Times New Roman" panose="02020603050405020304" pitchFamily="18" charset="0"/>
              </a:rPr>
              <a:t>Nesėdėki su kupra,</a:t>
            </a:r>
          </a:p>
          <a:p>
            <a:pPr algn="just"/>
            <a:r>
              <a:rPr lang="lt-LT" sz="2400" dirty="0">
                <a:latin typeface="Times New Roman" panose="02020603050405020304" pitchFamily="18" charset="0"/>
                <a:cs typeface="Times New Roman" panose="02020603050405020304" pitchFamily="18" charset="0"/>
              </a:rPr>
              <a:t>Nes iškryps tau nugara.</a:t>
            </a:r>
          </a:p>
          <a:p>
            <a:pPr algn="just"/>
            <a:r>
              <a:rPr lang="lt-LT" sz="2400" dirty="0">
                <a:latin typeface="Times New Roman" panose="02020603050405020304" pitchFamily="18" charset="0"/>
                <a:cs typeface="Times New Roman" panose="02020603050405020304" pitchFamily="18" charset="0"/>
              </a:rPr>
              <a:t>Be lazdelės nepaeisi,</a:t>
            </a:r>
          </a:p>
          <a:p>
            <a:pPr algn="just"/>
            <a:r>
              <a:rPr lang="lt-LT" sz="2400" dirty="0">
                <a:latin typeface="Times New Roman" panose="02020603050405020304" pitchFamily="18" charset="0"/>
                <a:cs typeface="Times New Roman" panose="02020603050405020304" pitchFamily="18" charset="0"/>
              </a:rPr>
              <a:t>Ir skausmus kentėt turėsi.</a:t>
            </a:r>
          </a:p>
          <a:p>
            <a:pPr algn="just"/>
            <a:r>
              <a:rPr lang="lt-LT" sz="2400" dirty="0">
                <a:latin typeface="Times New Roman" panose="02020603050405020304" pitchFamily="18" charset="0"/>
                <a:cs typeface="Times New Roman" panose="02020603050405020304" pitchFamily="18" charset="0"/>
              </a:rPr>
              <a:t>                            Edvardas</a:t>
            </a:r>
          </a:p>
        </p:txBody>
      </p:sp>
    </p:spTree>
    <p:extLst>
      <p:ext uri="{BB962C8B-B14F-4D97-AF65-F5344CB8AC3E}">
        <p14:creationId xmlns:p14="http://schemas.microsoft.com/office/powerpoint/2010/main" val="3921571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50767" y="4489937"/>
            <a:ext cx="1500555" cy="1687025"/>
          </a:xfrm>
        </p:spPr>
        <p:txBody>
          <a:bodyPr>
            <a:normAutofit/>
          </a:bodyPr>
          <a:lstStyle/>
          <a:p>
            <a:pPr marL="0" indent="0">
              <a:buNone/>
            </a:pPr>
            <a:r>
              <a:rPr lang="lt-LT" sz="2000" b="1" dirty="0">
                <a:latin typeface="Times New Roman" panose="02020603050405020304" pitchFamily="18" charset="0"/>
                <a:cs typeface="Times New Roman" panose="02020603050405020304" pitchFamily="18" charset="0"/>
              </a:rPr>
              <a:t>Benediktas</a:t>
            </a:r>
            <a:endParaRPr lang="en-GB" sz="2000" b="1" dirty="0">
              <a:latin typeface="Times New Roman" panose="02020603050405020304" pitchFamily="18" charset="0"/>
              <a:cs typeface="Times New Roman" panose="02020603050405020304" pitchFamily="18" charset="0"/>
            </a:endParaRPr>
          </a:p>
        </p:txBody>
      </p:sp>
      <p:pic>
        <p:nvPicPr>
          <p:cNvPr id="10242" name="Picture 2" descr="C:\Users\acer e1\Downloads\siandien su kupra, rytoj - su lazd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0871" y="-175846"/>
            <a:ext cx="985862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E53204A-5DD1-4787-9721-69ACB8AD66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2182" y="131085"/>
            <a:ext cx="1573751" cy="1217069"/>
          </a:xfrm>
          <a:prstGeom prst="rect">
            <a:avLst/>
          </a:prstGeom>
        </p:spPr>
      </p:pic>
    </p:spTree>
    <p:extLst>
      <p:ext uri="{BB962C8B-B14F-4D97-AF65-F5344CB8AC3E}">
        <p14:creationId xmlns:p14="http://schemas.microsoft.com/office/powerpoint/2010/main" val="3645673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1231"/>
            <a:ext cx="10515600" cy="4535732"/>
          </a:xfrm>
        </p:spPr>
        <p:txBody>
          <a:bodyPr/>
          <a:lstStyle/>
          <a:p>
            <a:pPr marL="0" indent="0" algn="just">
              <a:buNone/>
            </a:pPr>
            <a:r>
              <a:rPr lang="lt-LT" dirty="0">
                <a:latin typeface="Times New Roman" panose="02020603050405020304" pitchFamily="18" charset="0"/>
                <a:cs typeface="Times New Roman" panose="02020603050405020304" pitchFamily="18" charset="0"/>
              </a:rPr>
              <a:t>Kairėje vaizduojamas asmuo dėžutėje, apkūnus bei apžėlęs samanomis ir medžiais, kuris nereprezentuoja judrų gyvenimą </a:t>
            </a:r>
          </a:p>
          <a:p>
            <a:pPr marL="0" indent="0" algn="just">
              <a:buNone/>
            </a:pPr>
            <a:r>
              <a:rPr lang="lt-LT" dirty="0">
                <a:latin typeface="Times New Roman" panose="02020603050405020304" pitchFamily="18" charset="0"/>
                <a:cs typeface="Times New Roman" panose="02020603050405020304" pitchFamily="18" charset="0"/>
              </a:rPr>
              <a:t>( pvz. tik žaidžia žaidimus ir žiūri į ekraną), dešinėje yra moteris, kuri turi "lazdą" nugaroje, kad panaikintų kuprą ir iškrypimus - lazda nugaroje lyg pasekmė nuo mūsų šiuolaikinio gyvenimo - sėdėjimas bei nieko neveikimas( mažas judrumas). </a:t>
            </a:r>
          </a:p>
          <a:p>
            <a:pPr marL="0" indent="0" algn="just">
              <a:buNone/>
            </a:pPr>
            <a:r>
              <a:rPr lang="lt-LT" dirty="0">
                <a:latin typeface="Times New Roman" panose="02020603050405020304" pitchFamily="18" charset="0"/>
                <a:cs typeface="Times New Roman" panose="02020603050405020304" pitchFamily="18" charset="0"/>
              </a:rPr>
              <a:t>                                                                                      Emma</a:t>
            </a:r>
            <a:endParaRPr lang="en-GB"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1E53204A-5DD1-4787-9721-69ACB8AD66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2182" y="131085"/>
            <a:ext cx="1573751" cy="1217069"/>
          </a:xfrm>
          <a:prstGeom prst="rect">
            <a:avLst/>
          </a:prstGeom>
        </p:spPr>
      </p:pic>
    </p:spTree>
    <p:extLst>
      <p:ext uri="{BB962C8B-B14F-4D97-AF65-F5344CB8AC3E}">
        <p14:creationId xmlns:p14="http://schemas.microsoft.com/office/powerpoint/2010/main" val="2682101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215" y="276369"/>
            <a:ext cx="10515600" cy="604626"/>
          </a:xfrm>
        </p:spPr>
        <p:txBody>
          <a:bodyPr>
            <a:normAutofit/>
          </a:bodyPr>
          <a:lstStyle/>
          <a:p>
            <a:pPr algn="ctr"/>
            <a:endParaRPr lang="lt-LT" sz="28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EF664F0-3C13-4DE1-AFD3-B56989F18A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57026" y="410307"/>
            <a:ext cx="1860795" cy="1439056"/>
          </a:xfrm>
          <a:prstGeom prst="rect">
            <a:avLst/>
          </a:prstGeom>
        </p:spPr>
      </p:pic>
      <p:pic>
        <p:nvPicPr>
          <p:cNvPr id="7" name="Content Placeholder 6" descr="C:\Users\acer e1\Downloads\bio issukis  (2).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3161579" y="-2711686"/>
            <a:ext cx="5986075" cy="11816864"/>
          </a:xfrm>
          <a:prstGeom prst="rect">
            <a:avLst/>
          </a:prstGeom>
          <a:noFill/>
          <a:ln>
            <a:noFill/>
          </a:ln>
        </p:spPr>
      </p:pic>
      <p:pic>
        <p:nvPicPr>
          <p:cNvPr id="8" name="Picture 7">
            <a:extLst>
              <a:ext uri="{FF2B5EF4-FFF2-40B4-BE49-F238E27FC236}">
                <a16:creationId xmlns:a16="http://schemas.microsoft.com/office/drawing/2014/main" id="{1E53204A-5DD1-4787-9721-69ACB8AD66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2182" y="131085"/>
            <a:ext cx="1573751" cy="1217069"/>
          </a:xfrm>
          <a:prstGeom prst="rect">
            <a:avLst/>
          </a:prstGeom>
        </p:spPr>
      </p:pic>
    </p:spTree>
    <p:extLst>
      <p:ext uri="{BB962C8B-B14F-4D97-AF65-F5344CB8AC3E}">
        <p14:creationId xmlns:p14="http://schemas.microsoft.com/office/powerpoint/2010/main" val="1374392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0D37CD-C12C-79AB-CFD2-FC106233DE42}"/>
              </a:ext>
            </a:extLst>
          </p:cNvPr>
          <p:cNvSpPr>
            <a:spLocks noGrp="1"/>
          </p:cNvSpPr>
          <p:nvPr>
            <p:ph idx="1"/>
          </p:nvPr>
        </p:nvSpPr>
        <p:spPr/>
        <p:txBody>
          <a:bodyPr/>
          <a:lstStyle/>
          <a:p>
            <a:endParaRPr lang="lt-LT" dirty="0"/>
          </a:p>
          <a:p>
            <a:pPr marL="0" indent="0" algn="ctr">
              <a:buNone/>
            </a:pPr>
            <a:r>
              <a:rPr lang="lt-LT" sz="6600" dirty="0">
                <a:latin typeface="Times New Roman" panose="02020603050405020304" pitchFamily="18" charset="0"/>
                <a:cs typeface="Times New Roman" panose="02020603050405020304" pitchFamily="18" charset="0"/>
              </a:rPr>
              <a:t>SPORTUOKITE  IR  BŪKITE SVEIKI</a:t>
            </a:r>
            <a:r>
              <a:rPr lang="en-US" sz="6600" dirty="0">
                <a:latin typeface="Times New Roman" panose="02020603050405020304" pitchFamily="18" charset="0"/>
                <a:cs typeface="Times New Roman" panose="02020603050405020304" pitchFamily="18" charset="0"/>
              </a:rPr>
              <a:t>!</a:t>
            </a:r>
            <a:endParaRPr lang="lt-LT" sz="66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240D28E-14D9-0982-25CE-81BD30F076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2182" y="131085"/>
            <a:ext cx="1573751" cy="1217069"/>
          </a:xfrm>
          <a:prstGeom prst="rect">
            <a:avLst/>
          </a:prstGeom>
        </p:spPr>
      </p:pic>
    </p:spTree>
    <p:extLst>
      <p:ext uri="{BB962C8B-B14F-4D97-AF65-F5344CB8AC3E}">
        <p14:creationId xmlns:p14="http://schemas.microsoft.com/office/powerpoint/2010/main" val="3046639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DB69C-A989-4423-B499-3BD75AA932EB}"/>
              </a:ext>
            </a:extLst>
          </p:cNvPr>
          <p:cNvSpPr>
            <a:spLocks noGrp="1"/>
          </p:cNvSpPr>
          <p:nvPr>
            <p:ph type="ctrTitle"/>
          </p:nvPr>
        </p:nvSpPr>
        <p:spPr>
          <a:xfrm>
            <a:off x="304799" y="318654"/>
            <a:ext cx="10834255" cy="5202915"/>
          </a:xfrm>
        </p:spPr>
        <p:txBody>
          <a:bodyPr>
            <a:normAutofit/>
          </a:bodyPr>
          <a:lstStyle/>
          <a:p>
            <a:r>
              <a:rPr lang="lt-LT" b="1" dirty="0">
                <a:latin typeface="Times New Roman" panose="02020603050405020304" pitchFamily="18" charset="0"/>
                <a:cs typeface="Times New Roman" panose="02020603050405020304" pitchFamily="18" charset="0"/>
              </a:rPr>
              <a:t>Gegužės mėnesio iššūkis:</a:t>
            </a:r>
            <a:br>
              <a:rPr lang="lt-LT" dirty="0">
                <a:latin typeface="Times New Roman" panose="02020603050405020304" pitchFamily="18" charset="0"/>
                <a:cs typeface="Times New Roman" panose="02020603050405020304" pitchFamily="18" charset="0"/>
              </a:rPr>
            </a:br>
            <a:r>
              <a:rPr lang="lt-LT" dirty="0">
                <a:latin typeface="Times New Roman" panose="02020603050405020304" pitchFamily="18" charset="0"/>
                <a:cs typeface="Times New Roman" panose="02020603050405020304" pitchFamily="18" charset="0"/>
              </a:rPr>
              <a:t>„</a:t>
            </a:r>
            <a:r>
              <a:rPr lang="en-GB" dirty="0" err="1">
                <a:latin typeface="Times New Roman" panose="02020603050405020304" pitchFamily="18" charset="0"/>
                <a:cs typeface="Times New Roman" panose="02020603050405020304" pitchFamily="18" charset="0"/>
              </a:rPr>
              <a:t>Šiandien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su</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kupra</a:t>
            </a:r>
            <a:r>
              <a:rPr lang="en-GB" dirty="0">
                <a:latin typeface="Times New Roman" panose="02020603050405020304" pitchFamily="18" charset="0"/>
                <a:cs typeface="Times New Roman" panose="02020603050405020304" pitchFamily="18" charset="0"/>
              </a:rPr>
              <a:t>, </a:t>
            </a:r>
            <a:br>
              <a:rPr lang="lt-LT" dirty="0">
                <a:latin typeface="Times New Roman" panose="02020603050405020304" pitchFamily="18" charset="0"/>
                <a:cs typeface="Times New Roman" panose="02020603050405020304" pitchFamily="18" charset="0"/>
              </a:rPr>
            </a:br>
            <a:r>
              <a:rPr lang="en-GB" dirty="0" err="1">
                <a:latin typeface="Times New Roman" panose="02020603050405020304" pitchFamily="18" charset="0"/>
                <a:cs typeface="Times New Roman" panose="02020603050405020304" pitchFamily="18" charset="0"/>
              </a:rPr>
              <a:t>ryto</a:t>
            </a:r>
            <a:r>
              <a:rPr lang="lt-LT" dirty="0">
                <a:latin typeface="Times New Roman" panose="02020603050405020304" pitchFamily="18" charset="0"/>
                <a:cs typeface="Times New Roman" panose="02020603050405020304" pitchFamily="18" charset="0"/>
              </a:rPr>
              <a:t>j</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su</a:t>
            </a:r>
            <a:r>
              <a:rPr lang="lt-LT"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a:t>
            </a:r>
            <a:r>
              <a:rPr lang="lt-LT"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lazda</a:t>
            </a:r>
            <a:r>
              <a:rPr lang="lt-LT" dirty="0">
                <a:latin typeface="Times New Roman" panose="02020603050405020304" pitchFamily="18" charset="0"/>
                <a:cs typeface="Times New Roman" panose="02020603050405020304" pitchFamily="18" charset="0"/>
              </a:rPr>
              <a:t> </a:t>
            </a:r>
            <a:br>
              <a:rPr lang="lt-LT" dirty="0">
                <a:latin typeface="Times New Roman" panose="02020603050405020304" pitchFamily="18" charset="0"/>
                <a:cs typeface="Times New Roman" panose="02020603050405020304" pitchFamily="18" charset="0"/>
              </a:rPr>
            </a:br>
            <a:r>
              <a:rPr lang="lt-LT" dirty="0">
                <a:latin typeface="Times New Roman" panose="02020603050405020304" pitchFamily="18" charset="0"/>
                <a:cs typeface="Times New Roman" panose="02020603050405020304" pitchFamily="18" charset="0"/>
              </a:rPr>
              <a:t>(judėjimo svarba)“</a:t>
            </a:r>
            <a:br>
              <a:rPr lang="lt-LT" b="1" dirty="0">
                <a:latin typeface="Times New Roman" panose="02020603050405020304" pitchFamily="18" charset="0"/>
                <a:cs typeface="Times New Roman" panose="02020603050405020304" pitchFamily="18" charset="0"/>
              </a:rPr>
            </a:br>
            <a:endParaRPr lang="lt-LT"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1E53204A-5DD1-4787-9721-69ACB8AD66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1025" y="318654"/>
            <a:ext cx="1996176" cy="1543754"/>
          </a:xfrm>
          <a:prstGeom prst="rect">
            <a:avLst/>
          </a:prstGeom>
        </p:spPr>
      </p:pic>
    </p:spTree>
    <p:extLst>
      <p:ext uri="{BB962C8B-B14F-4D97-AF65-F5344CB8AC3E}">
        <p14:creationId xmlns:p14="http://schemas.microsoft.com/office/powerpoint/2010/main" val="770261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8164" y="544452"/>
            <a:ext cx="8431989" cy="1879571"/>
          </a:xfrm>
        </p:spPr>
        <p:txBody>
          <a:bodyPr>
            <a:normAutofit/>
          </a:bodyPr>
          <a:lstStyle/>
          <a:p>
            <a:endParaRPr lang="lt-LT"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0" y="5390339"/>
            <a:ext cx="5480649" cy="882052"/>
          </a:xfrm>
        </p:spPr>
        <p:txBody>
          <a:bodyPr>
            <a:normAutofit/>
          </a:bodyPr>
          <a:lstStyle/>
          <a:p>
            <a:endParaRPr lang="lt-LT" sz="2000" dirty="0">
              <a:latin typeface="Times New Roman" panose="02020603050405020304" pitchFamily="18" charset="0"/>
              <a:cs typeface="Times New Roman" panose="02020603050405020304" pitchFamily="18" charset="0"/>
            </a:endParaRPr>
          </a:p>
        </p:txBody>
      </p:sp>
      <p:sp>
        <p:nvSpPr>
          <p:cNvPr id="7" name="Rectangle 6"/>
          <p:cNvSpPr/>
          <p:nvPr/>
        </p:nvSpPr>
        <p:spPr>
          <a:xfrm>
            <a:off x="11181183" y="6443491"/>
            <a:ext cx="755335" cy="369332"/>
          </a:xfrm>
          <a:prstGeom prst="rect">
            <a:avLst/>
          </a:prstGeom>
        </p:spPr>
        <p:txBody>
          <a:bodyPr wrap="none">
            <a:spAutoFit/>
          </a:bodyPr>
          <a:lstStyle/>
          <a:p>
            <a:r>
              <a:rPr lang="lt-LT" b="1" u="sng" dirty="0"/>
              <a:t>Airida</a:t>
            </a:r>
          </a:p>
        </p:txBody>
      </p:sp>
      <p:pic>
        <p:nvPicPr>
          <p:cNvPr id="8" name="Picture 7">
            <a:extLst>
              <a:ext uri="{FF2B5EF4-FFF2-40B4-BE49-F238E27FC236}">
                <a16:creationId xmlns:a16="http://schemas.microsoft.com/office/drawing/2014/main" id="{FEF664F0-3C13-4DE1-AFD3-B56989F18A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87424" y="0"/>
            <a:ext cx="1860795" cy="1439056"/>
          </a:xfrm>
          <a:prstGeom prst="rect">
            <a:avLst/>
          </a:prstGeom>
        </p:spPr>
      </p:pic>
      <p:pic>
        <p:nvPicPr>
          <p:cNvPr id="2050" name="Picture 2" descr="C:\Users\acer e1\Downloads\inshot_20220529_2332006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77"/>
            <a:ext cx="12192000" cy="6852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47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3016" y="337087"/>
            <a:ext cx="7174524" cy="3398594"/>
          </a:xfrm>
        </p:spPr>
        <p:txBody>
          <a:bodyPr>
            <a:normAutofit/>
          </a:bodyPr>
          <a:lstStyle/>
          <a:p>
            <a:pPr marL="0" indent="0" algn="just">
              <a:buNone/>
            </a:pPr>
            <a:r>
              <a:rPr lang="lt-LT" b="1" dirty="0">
                <a:latin typeface="Times New Roman" panose="02020603050405020304" pitchFamily="18" charset="0"/>
                <a:cs typeface="Times New Roman" panose="02020603050405020304" pitchFamily="18" charset="0"/>
              </a:rPr>
              <a:t>Judėjimo svarba </a:t>
            </a:r>
          </a:p>
          <a:p>
            <a:pPr marL="0" indent="0" algn="just">
              <a:buNone/>
            </a:pPr>
            <a:r>
              <a:rPr lang="lt-LT" sz="3200" dirty="0">
                <a:latin typeface="Times New Roman" panose="02020603050405020304" pitchFamily="18" charset="0"/>
                <a:cs typeface="Times New Roman" panose="02020603050405020304" pitchFamily="18" charset="0"/>
              </a:rPr>
              <a:t>Judėti yra svarbu kiekvienam žmogui. Bet kokia veikla, kurioje mes judame padeda mūsų raumenims, sveikatai, leidžia išlikti jaunatviškiems.              </a:t>
            </a:r>
            <a:endParaRPr lang="en-GB" sz="32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EF664F0-3C13-4DE1-AFD3-B56989F18A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87424" y="0"/>
            <a:ext cx="1860795" cy="1439056"/>
          </a:xfrm>
          <a:prstGeom prst="rect">
            <a:avLst/>
          </a:prstGeom>
        </p:spPr>
      </p:pic>
      <p:sp>
        <p:nvSpPr>
          <p:cNvPr id="4" name="Rectangle 3"/>
          <p:cNvSpPr/>
          <p:nvPr/>
        </p:nvSpPr>
        <p:spPr>
          <a:xfrm>
            <a:off x="2919046" y="3168685"/>
            <a:ext cx="9061939" cy="4031873"/>
          </a:xfrm>
          <a:prstGeom prst="rect">
            <a:avLst/>
          </a:prstGeom>
        </p:spPr>
        <p:txBody>
          <a:bodyPr wrap="square">
            <a:spAutoFit/>
          </a:bodyPr>
          <a:lstStyle/>
          <a:p>
            <a:pPr algn="just"/>
            <a:r>
              <a:rPr lang="lt-LT" sz="3200" dirty="0">
                <a:latin typeface="Times New Roman" panose="02020603050405020304" pitchFamily="18" charset="0"/>
                <a:cs typeface="Times New Roman" panose="02020603050405020304" pitchFamily="18" charset="0"/>
              </a:rPr>
              <a:t>Žmonės, kurie nejuda arba mažai juda labai dažnu atveju lydi įvairios ligos, sveikatos sutrikimai, ligos. Šių nereikalingų dalykų galima atsikratyti paprasčiausiai išeinant į lauką pasivaikščioti, bent kartą į dieną, arba tiesiog pasportuoti. Taip pat puikus sprendimas būtų įsigyti šunį, šiuo būdu būsite priverstas judėti.                          Dominykas</a:t>
            </a:r>
            <a:endParaRPr lang="en-GB" sz="3200" dirty="0">
              <a:latin typeface="Times New Roman" panose="02020603050405020304" pitchFamily="18" charset="0"/>
              <a:cs typeface="Times New Roman" panose="02020603050405020304" pitchFamily="18" charset="0"/>
            </a:endParaRPr>
          </a:p>
          <a:p>
            <a:pPr algn="just"/>
            <a:endParaRPr lang="en-GB"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1756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buNone/>
            </a:pPr>
            <a:r>
              <a:rPr lang="lt-LT" sz="3600" dirty="0">
                <a:latin typeface="Times New Roman" panose="02020603050405020304" pitchFamily="18" charset="0"/>
                <a:cs typeface="Times New Roman" panose="02020603050405020304" pitchFamily="18" charset="0"/>
              </a:rPr>
              <a:t>Norint jaunystėje arba senatvėje nepasiimti lazdos į rankas, mes turime nepamiršti sportuoti, nepersistengti norint pakelti sunkų daiktą ir nesėdėti prie kompiuterių netaisyklingai.</a:t>
            </a:r>
          </a:p>
          <a:p>
            <a:pPr marL="0" indent="0" algn="just">
              <a:buNone/>
            </a:pPr>
            <a:r>
              <a:rPr lang="lt-LT" sz="3600" dirty="0">
                <a:latin typeface="Times New Roman" panose="02020603050405020304" pitchFamily="18" charset="0"/>
                <a:cs typeface="Times New Roman" panose="02020603050405020304" pitchFamily="18" charset="0"/>
              </a:rPr>
              <a:t>                                                                        Simonas</a:t>
            </a:r>
            <a:endParaRPr lang="en-GB" sz="36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EF664F0-3C13-4DE1-AFD3-B56989F18A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87424" y="0"/>
            <a:ext cx="1860795" cy="1439056"/>
          </a:xfrm>
          <a:prstGeom prst="rect">
            <a:avLst/>
          </a:prstGeom>
        </p:spPr>
      </p:pic>
    </p:spTree>
    <p:extLst>
      <p:ext uri="{BB962C8B-B14F-4D97-AF65-F5344CB8AC3E}">
        <p14:creationId xmlns:p14="http://schemas.microsoft.com/office/powerpoint/2010/main" val="180587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33046"/>
            <a:ext cx="9052825" cy="5543917"/>
          </a:xfrm>
        </p:spPr>
        <p:txBody>
          <a:bodyPr/>
          <a:lstStyle/>
          <a:p>
            <a:pPr marL="0" indent="0">
              <a:buNone/>
            </a:pPr>
            <a:br>
              <a:rPr lang="en-GB" dirty="0">
                <a:latin typeface="Times New Roman" panose="02020603050405020304" pitchFamily="18" charset="0"/>
                <a:cs typeface="Times New Roman" panose="02020603050405020304" pitchFamily="18" charset="0"/>
              </a:rPr>
            </a:br>
            <a:endParaRPr lang="en-GB" dirty="0"/>
          </a:p>
        </p:txBody>
      </p:sp>
      <p:pic>
        <p:nvPicPr>
          <p:cNvPr id="5" name="Picture 4">
            <a:extLst>
              <a:ext uri="{FF2B5EF4-FFF2-40B4-BE49-F238E27FC236}">
                <a16:creationId xmlns:a16="http://schemas.microsoft.com/office/drawing/2014/main" id="{1E53204A-5DD1-4787-9721-69ACB8AD66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1025" y="318654"/>
            <a:ext cx="1996176" cy="1543754"/>
          </a:xfrm>
          <a:prstGeom prst="rect">
            <a:avLst/>
          </a:prstGeom>
        </p:spPr>
      </p:pic>
      <p:pic>
        <p:nvPicPr>
          <p:cNvPr id="6" name="Content Placeholder 5">
            <a:extLst>
              <a:ext uri="{FF2B5EF4-FFF2-40B4-BE49-F238E27FC236}">
                <a16:creationId xmlns:a16="http://schemas.microsoft.com/office/drawing/2014/main" id="{21D6D2C6-CCFC-E7A6-4BD8-1D64E9221120}"/>
              </a:ext>
            </a:extLst>
          </p:cNvPr>
          <p:cNvPicPr>
            <a:picLocks noChangeAspect="1"/>
          </p:cNvPicPr>
          <p:nvPr/>
        </p:nvPicPr>
        <p:blipFill rotWithShape="1">
          <a:blip r:embed="rId3"/>
          <a:srcRect l="26763" r="7144"/>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2" name="Rectangle 1"/>
          <p:cNvSpPr/>
          <p:nvPr/>
        </p:nvSpPr>
        <p:spPr>
          <a:xfrm>
            <a:off x="5697415" y="2492459"/>
            <a:ext cx="3774830" cy="3714863"/>
          </a:xfrm>
          <a:prstGeom prst="rect">
            <a:avLst/>
          </a:prstGeom>
        </p:spPr>
        <p:txBody>
          <a:bodyPr wrap="square">
            <a:spAutoFit/>
          </a:bodyPr>
          <a:lstStyle/>
          <a:p>
            <a:pPr>
              <a:lnSpc>
                <a:spcPct val="90000"/>
              </a:lnSpc>
              <a:spcAft>
                <a:spcPts val="600"/>
              </a:spcAft>
            </a:pPr>
            <a:r>
              <a:rPr lang="en-US" sz="3200" dirty="0" err="1">
                <a:latin typeface="Times New Roman" panose="02020603050405020304" pitchFamily="18" charset="0"/>
                <a:cs typeface="Times New Roman" panose="02020603050405020304" pitchFamily="18" charset="0"/>
              </a:rPr>
              <a:t>Fizinis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aktyvumas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padeda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gerinti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žmogaus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sveikatą</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mažėja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nutukimo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rizika</a:t>
            </a:r>
            <a:r>
              <a:rPr lang="en-US" sz="3200" dirty="0">
                <a:latin typeface="Times New Roman" panose="02020603050405020304" pitchFamily="18" charset="0"/>
                <a:cs typeface="Times New Roman" panose="02020603050405020304" pitchFamily="18" charset="0"/>
              </a:rPr>
              <a:t>, o </a:t>
            </a:r>
            <a:r>
              <a:rPr lang="en-US" sz="3200" dirty="0" err="1">
                <a:latin typeface="Times New Roman" panose="02020603050405020304" pitchFamily="18" charset="0"/>
                <a:cs typeface="Times New Roman" panose="02020603050405020304" pitchFamily="18" charset="0"/>
              </a:rPr>
              <a:t>tuo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pačiu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lėtinių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neinfekcinių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ligų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atsiradimo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rizika</a:t>
            </a:r>
            <a:r>
              <a:rPr lang="en-US" sz="3200" dirty="0">
                <a:latin typeface="Times New Roman" panose="02020603050405020304" pitchFamily="18" charset="0"/>
                <a:cs typeface="Times New Roman" panose="02020603050405020304" pitchFamily="18" charset="0"/>
              </a:rPr>
              <a:t>.</a:t>
            </a:r>
            <a:endParaRPr lang="lt-LT" sz="3200" dirty="0">
              <a:latin typeface="Times New Roman" panose="02020603050405020304" pitchFamily="18" charset="0"/>
              <a:cs typeface="Times New Roman" panose="02020603050405020304" pitchFamily="18" charset="0"/>
            </a:endParaRPr>
          </a:p>
          <a:p>
            <a:pPr>
              <a:lnSpc>
                <a:spcPct val="90000"/>
              </a:lnSpc>
              <a:spcAft>
                <a:spcPts val="600"/>
              </a:spcAft>
            </a:pPr>
            <a:r>
              <a:rPr lang="lt-LT" sz="3200" dirty="0">
                <a:latin typeface="Times New Roman" panose="02020603050405020304" pitchFamily="18" charset="0"/>
                <a:cs typeface="Times New Roman" panose="02020603050405020304" pitchFamily="18" charset="0"/>
              </a:rPr>
              <a:t>                     Alanas</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4586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1061" y="5778622"/>
            <a:ext cx="2385646" cy="1325563"/>
          </a:xfrm>
        </p:spPr>
        <p:txBody>
          <a:bodyPr>
            <a:normAutofit/>
          </a:bodyPr>
          <a:lstStyle/>
          <a:p>
            <a:r>
              <a:rPr lang="lt-LT" sz="2800" dirty="0">
                <a:latin typeface="Times New Roman" panose="02020603050405020304" pitchFamily="18" charset="0"/>
                <a:cs typeface="Times New Roman" panose="02020603050405020304" pitchFamily="18" charset="0"/>
              </a:rPr>
              <a:t>Nedas K.</a:t>
            </a:r>
            <a:endParaRPr lang="en-GB"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866184" y="1439056"/>
            <a:ext cx="3997569" cy="3461190"/>
          </a:xfrm>
        </p:spPr>
        <p:txBody>
          <a:bodyPr/>
          <a:lstStyle/>
          <a:p>
            <a:pPr marL="0" indent="0">
              <a:buNone/>
            </a:pPr>
            <a:endParaRPr lang="lt-LT" dirty="0"/>
          </a:p>
          <a:p>
            <a:pPr marL="0" indent="0">
              <a:buNone/>
            </a:pPr>
            <a:endParaRPr lang="lt-LT" dirty="0"/>
          </a:p>
        </p:txBody>
      </p:sp>
      <p:pic>
        <p:nvPicPr>
          <p:cNvPr id="5" name="Picture 4">
            <a:extLst>
              <a:ext uri="{FF2B5EF4-FFF2-40B4-BE49-F238E27FC236}">
                <a16:creationId xmlns:a16="http://schemas.microsoft.com/office/drawing/2014/main" id="{FEF664F0-3C13-4DE1-AFD3-B56989F18A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87424" y="0"/>
            <a:ext cx="1860795" cy="1439056"/>
          </a:xfrm>
          <a:prstGeom prst="rect">
            <a:avLst/>
          </a:prstGeom>
        </p:spPr>
      </p:pic>
      <p:pic>
        <p:nvPicPr>
          <p:cNvPr id="3074" name="Picture 2" descr="C:\Users\acer e1\Downloads\polish_20220529_20575094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430" y="164123"/>
            <a:ext cx="6746631" cy="674663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587119" y="1566538"/>
            <a:ext cx="2743201" cy="4524315"/>
          </a:xfrm>
          <a:prstGeom prst="rect">
            <a:avLst/>
          </a:prstGeom>
        </p:spPr>
        <p:txBody>
          <a:bodyPr wrap="square">
            <a:spAutoFit/>
          </a:bodyPr>
          <a:lstStyle/>
          <a:p>
            <a:pPr algn="just"/>
            <a:r>
              <a:rPr lang="lt-LT" sz="2400" dirty="0">
                <a:latin typeface="Times New Roman" panose="02020603050405020304" pitchFamily="18" charset="0"/>
                <a:cs typeface="Times New Roman" panose="02020603050405020304" pitchFamily="18" charset="0"/>
              </a:rPr>
              <a:t>Norint jaunystėje arba senatvėje nepasiimti lazdos į rankas, mes turime nepamiršti sportuoti, nepersistengti norint pakelti sunkų daiktą ir nesėdėti prie kompiuterių netaisyklingai.</a:t>
            </a:r>
          </a:p>
          <a:p>
            <a:pPr algn="just"/>
            <a:r>
              <a:rPr lang="lt-LT" sz="2400" dirty="0">
                <a:latin typeface="Times New Roman" panose="02020603050405020304" pitchFamily="18" charset="0"/>
                <a:cs typeface="Times New Roman" panose="02020603050405020304" pitchFamily="18" charset="0"/>
              </a:rPr>
              <a:t>                                                                                                   Simonas</a:t>
            </a: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1982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18654"/>
            <a:ext cx="10515600" cy="5858309"/>
          </a:xfrm>
        </p:spPr>
        <p:txBody>
          <a:bodyPr/>
          <a:lstStyle/>
          <a:p>
            <a:pPr marL="0" indent="0">
              <a:buNone/>
            </a:pPr>
            <a:endParaRPr lang="lt-LT" dirty="0"/>
          </a:p>
          <a:p>
            <a:pPr marL="0" indent="0">
              <a:buNone/>
            </a:pPr>
            <a:r>
              <a:rPr lang="lt-LT" dirty="0">
                <a:latin typeface="Times New Roman" panose="02020603050405020304" pitchFamily="18" charset="0"/>
                <a:cs typeface="Times New Roman" panose="02020603050405020304" pitchFamily="18" charset="0"/>
              </a:rPr>
              <a:t>Miko sukurtos knygos iliustracijos </a:t>
            </a:r>
            <a:br>
              <a:rPr lang="lt-LT" b="1" dirty="0">
                <a:latin typeface="Times New Roman" panose="02020603050405020304" pitchFamily="18" charset="0"/>
                <a:cs typeface="Times New Roman" panose="02020603050405020304" pitchFamily="18" charset="0"/>
              </a:rPr>
            </a:br>
            <a:r>
              <a:rPr lang="lt-LT" dirty="0">
                <a:latin typeface="Times New Roman" panose="02020603050405020304" pitchFamily="18" charset="0"/>
                <a:cs typeface="Times New Roman" panose="02020603050405020304" pitchFamily="18" charset="0"/>
              </a:rPr>
              <a:t> nuoroda:</a:t>
            </a:r>
            <a:br>
              <a:rPr lang="lt-LT" dirty="0">
                <a:latin typeface="Times New Roman" panose="02020603050405020304" pitchFamily="18" charset="0"/>
                <a:cs typeface="Times New Roman" panose="02020603050405020304" pitchFamily="18" charset="0"/>
              </a:rPr>
            </a:br>
            <a:endParaRPr lang="lt-LT" dirty="0">
              <a:latin typeface="Times New Roman" panose="02020603050405020304" pitchFamily="18" charset="0"/>
              <a:cs typeface="Times New Roman" panose="02020603050405020304" pitchFamily="18" charset="0"/>
            </a:endParaRPr>
          </a:p>
          <a:p>
            <a:pPr marL="0" indent="0">
              <a:buNone/>
            </a:pPr>
            <a:r>
              <a:rPr lang="en-GB" dirty="0">
                <a:hlinkClick r:id="rId2"/>
              </a:rPr>
              <a:t>https://www.storyjumper.com/book/read/136356772/62935b07d93c1</a:t>
            </a:r>
            <a:endParaRPr lang="lt-LT" dirty="0"/>
          </a:p>
          <a:p>
            <a:pPr marL="0" indent="0">
              <a:buNone/>
            </a:pPr>
            <a:endParaRPr lang="lt-LT"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1E53204A-5DD1-4787-9721-69ACB8AD66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1025" y="318654"/>
            <a:ext cx="1996176" cy="1543754"/>
          </a:xfrm>
          <a:prstGeom prst="rect">
            <a:avLst/>
          </a:prstGeom>
        </p:spPr>
      </p:pic>
      <p:pic>
        <p:nvPicPr>
          <p:cNvPr id="5" name="Picture 4"/>
          <p:cNvPicPr/>
          <p:nvPr/>
        </p:nvPicPr>
        <p:blipFill rotWithShape="1">
          <a:blip r:embed="rId4"/>
          <a:srcRect l="26012" t="22161" r="35358" b="24374"/>
          <a:stretch/>
        </p:blipFill>
        <p:spPr bwMode="auto">
          <a:xfrm>
            <a:off x="6016870" y="318654"/>
            <a:ext cx="2362200" cy="1838325"/>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5"/>
          <a:srcRect l="6697" t="19945" r="16979" b="28252"/>
          <a:stretch/>
        </p:blipFill>
        <p:spPr bwMode="auto">
          <a:xfrm>
            <a:off x="1816345" y="3077673"/>
            <a:ext cx="4667250" cy="1781175"/>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6"/>
          <a:srcRect l="6230" t="19391" r="16978" b="28529"/>
          <a:stretch/>
        </p:blipFill>
        <p:spPr bwMode="auto">
          <a:xfrm>
            <a:off x="6761235" y="3077673"/>
            <a:ext cx="4695190" cy="1790700"/>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7"/>
          <a:srcRect l="6231" t="19945" r="16822" b="28252"/>
          <a:stretch/>
        </p:blipFill>
        <p:spPr bwMode="auto">
          <a:xfrm>
            <a:off x="3907765" y="5035060"/>
            <a:ext cx="4704715" cy="17811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04533699"/>
      </p:ext>
    </p:extLst>
  </p:cSld>
  <p:clrMapOvr>
    <a:masterClrMapping/>
  </p:clrMapOvr>
</p:sld>
</file>

<file path=ppt/theme/theme1.xml><?xml version="1.0" encoding="utf-8"?>
<a:theme xmlns:a="http://schemas.openxmlformats.org/drawingml/2006/main" name="ExploreVTI">
  <a:themeElements>
    <a:clrScheme name="AnalogousFromRegularSeed_2SEEDS">
      <a:dk1>
        <a:srgbClr val="000000"/>
      </a:dk1>
      <a:lt1>
        <a:srgbClr val="FFFFFF"/>
      </a:lt1>
      <a:dk2>
        <a:srgbClr val="243641"/>
      </a:dk2>
      <a:lt2>
        <a:srgbClr val="E8E4E2"/>
      </a:lt2>
      <a:accent1>
        <a:srgbClr val="1D8BCF"/>
      </a:accent1>
      <a:accent2>
        <a:srgbClr val="26B5B0"/>
      </a:accent2>
      <a:accent3>
        <a:srgbClr val="2F53E1"/>
      </a:accent3>
      <a:accent4>
        <a:srgbClr val="CF1D31"/>
      </a:accent4>
      <a:accent5>
        <a:srgbClr val="E1662F"/>
      </a:accent5>
      <a:accent6>
        <a:srgbClr val="CA9A1C"/>
      </a:accent6>
      <a:hlink>
        <a:srgbClr val="BC6D3C"/>
      </a:hlink>
      <a:folHlink>
        <a:srgbClr val="7F7F7F"/>
      </a:folHlink>
    </a:clrScheme>
    <a:fontScheme name="Custom 23">
      <a:majorFont>
        <a:latin typeface="Sagona Boo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loreVTI" id="{157DDAE2-BFCD-43FD-9602-E5EFEAD66DC3}" vid="{04B6EBF8-4645-4305-9753-050B4204785C}"/>
    </a:ext>
  </a:extLst>
</a:theme>
</file>

<file path=docProps/app.xml><?xml version="1.0" encoding="utf-8"?>
<Properties xmlns="http://schemas.openxmlformats.org/officeDocument/2006/extended-properties" xmlns:vt="http://schemas.openxmlformats.org/officeDocument/2006/docPropsVTypes">
  <TotalTime>787</TotalTime>
  <Words>744</Words>
  <Application>Microsoft Office PowerPoint</Application>
  <PresentationFormat>Widescreen</PresentationFormat>
  <Paragraphs>78</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Avenir Next LT Pro</vt:lpstr>
      <vt:lpstr>AvenirNext LT Pro Medium</vt:lpstr>
      <vt:lpstr>Sagona Book</vt:lpstr>
      <vt:lpstr>Segoe UI Semilight</vt:lpstr>
      <vt:lpstr>Times New Roman</vt:lpstr>
      <vt:lpstr>Wingdings</vt:lpstr>
      <vt:lpstr>ExploreVTI</vt:lpstr>
      <vt:lpstr>Gargždų ,,Vaivorykštės“ gimnazija</vt:lpstr>
      <vt:lpstr>PowerPoint Presentation</vt:lpstr>
      <vt:lpstr>Gegužės mėnesio iššūkis: „Šiandien su kupra,  rytoj su – lazda  (judėjimo svarba)“ </vt:lpstr>
      <vt:lpstr>PowerPoint Presentation</vt:lpstr>
      <vt:lpstr>PowerPoint Presentation</vt:lpstr>
      <vt:lpstr>PowerPoint Presentation</vt:lpstr>
      <vt:lpstr>PowerPoint Presentation</vt:lpstr>
      <vt:lpstr>Nedas K.</vt:lpstr>
      <vt:lpstr>PowerPoint Presentation</vt:lpstr>
      <vt:lpstr>Vesta</vt:lpstr>
      <vt:lpstr>Ugnė</vt:lpstr>
      <vt:lpstr>Emilija</vt:lpstr>
      <vt:lpstr>PowerPoint Presentation</vt:lpstr>
      <vt:lpstr>Bernardas</vt:lpstr>
      <vt:lpstr>Judėjimas - keisti savo padėtį vietoje, krutėti. Sportas yra to geras pavyzdys, jog judėjimas žmogui padeda išlikti sveikiems, energingiems bei sugeba pakelti nuotaiką, niūrią pavasario dieną! </vt:lpstr>
      <vt:lpstr>Karina</vt:lpstr>
      <vt:lpstr>PowerPoint Presentation</vt:lpstr>
      <vt:lpstr>PowerPoint Presentation</vt:lpstr>
      <vt:lpstr>PowerPoint Presentation</vt:lpstr>
      <vt:lpstr>PowerPoint Presentation</vt:lpstr>
      <vt:lpstr>  </vt:lpstr>
      <vt:lpstr>Roberta</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Gargždų ,,Vaivorykštės“ gimnazija</dc:title>
  <dc:creator>RAIMONDA KUNDROTIENĖ</dc:creator>
  <cp:lastModifiedBy>RAIMONDA KUNDROTIENĖ</cp:lastModifiedBy>
  <cp:revision>43</cp:revision>
  <dcterms:created xsi:type="dcterms:W3CDTF">2022-02-25T10:25:21Z</dcterms:created>
  <dcterms:modified xsi:type="dcterms:W3CDTF">2022-05-31T16:39:24Z</dcterms:modified>
</cp:coreProperties>
</file>