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66323-7AD0-53B8-86DD-71D22FC2C889}" v="3" dt="2023-02-27T19:42:49.675"/>
    <p1510:client id="{A4E3FCE0-438E-89EA-6764-BF5B36EB0445}" v="1429" dt="2023-02-28T08:09:02.764"/>
    <p1510:client id="{BC1CA305-37CB-4D53-BDA2-8BFA43B8A723}" v="99" dt="2023-02-27T19:41:33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3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JA ARLAUSKAITĖ" userId="S::viarlau4585@emokykla.lt::783c2162-cbf5-49c7-84f7-3968741c6709" providerId="AD" clId="Web-{A4E3FCE0-438E-89EA-6764-BF5B36EB0445}"/>
    <pc:docChg chg="addSld modSld">
      <pc:chgData name="VIKTORIJA ARLAUSKAITĖ" userId="S::viarlau4585@emokykla.lt::783c2162-cbf5-49c7-84f7-3968741c6709" providerId="AD" clId="Web-{A4E3FCE0-438E-89EA-6764-BF5B36EB0445}" dt="2023-02-28T08:09:02.764" v="1005" actId="14100"/>
      <pc:docMkLst>
        <pc:docMk/>
      </pc:docMkLst>
      <pc:sldChg chg="delSp modSp mod modClrScheme chgLayout">
        <pc:chgData name="VIKTORIJA ARLAUSKAITĖ" userId="S::viarlau4585@emokykla.lt::783c2162-cbf5-49c7-84f7-3968741c6709" providerId="AD" clId="Web-{A4E3FCE0-438E-89EA-6764-BF5B36EB0445}" dt="2023-02-28T07:28:17.661" v="15" actId="1076"/>
        <pc:sldMkLst>
          <pc:docMk/>
          <pc:sldMk cId="319370659" sldId="257"/>
        </pc:sldMkLst>
        <pc:spChg chg="mod ord">
          <ac:chgData name="VIKTORIJA ARLAUSKAITĖ" userId="S::viarlau4585@emokykla.lt::783c2162-cbf5-49c7-84f7-3968741c6709" providerId="AD" clId="Web-{A4E3FCE0-438E-89EA-6764-BF5B36EB0445}" dt="2023-02-28T07:28:17.661" v="15" actId="1076"/>
          <ac:spMkLst>
            <pc:docMk/>
            <pc:sldMk cId="319370659" sldId="257"/>
            <ac:spMk id="2" creationId="{41DF1C12-9AF2-E279-F178-5A6CF868C329}"/>
          </ac:spMkLst>
        </pc:spChg>
        <pc:spChg chg="del">
          <ac:chgData name="VIKTORIJA ARLAUSKAITĖ" userId="S::viarlau4585@emokykla.lt::783c2162-cbf5-49c7-84f7-3968741c6709" providerId="AD" clId="Web-{A4E3FCE0-438E-89EA-6764-BF5B36EB0445}" dt="2023-02-28T07:26:26.329" v="0"/>
          <ac:spMkLst>
            <pc:docMk/>
            <pc:sldMk cId="319370659" sldId="257"/>
            <ac:spMk id="3" creationId="{959C0AC6-D5DF-61D3-190F-782F993EE615}"/>
          </ac:spMkLst>
        </pc:spChg>
      </pc:sldChg>
      <pc:sldChg chg="addSp modSp">
        <pc:chgData name="VIKTORIJA ARLAUSKAITĖ" userId="S::viarlau4585@emokykla.lt::783c2162-cbf5-49c7-84f7-3968741c6709" providerId="AD" clId="Web-{A4E3FCE0-438E-89EA-6764-BF5B36EB0445}" dt="2023-02-28T07:37:37.693" v="183" actId="20577"/>
        <pc:sldMkLst>
          <pc:docMk/>
          <pc:sldMk cId="4244318584" sldId="258"/>
        </pc:sldMkLst>
        <pc:spChg chg="mod">
          <ac:chgData name="VIKTORIJA ARLAUSKAITĖ" userId="S::viarlau4585@emokykla.lt::783c2162-cbf5-49c7-84f7-3968741c6709" providerId="AD" clId="Web-{A4E3FCE0-438E-89EA-6764-BF5B36EB0445}" dt="2023-02-28T07:34:41.516" v="67" actId="20577"/>
          <ac:spMkLst>
            <pc:docMk/>
            <pc:sldMk cId="4244318584" sldId="258"/>
            <ac:spMk id="2" creationId="{FBDCCB04-A8FC-FADA-DC55-DFE8A8230ABE}"/>
          </ac:spMkLst>
        </pc:spChg>
        <pc:spChg chg="mod">
          <ac:chgData name="VIKTORIJA ARLAUSKAITĖ" userId="S::viarlau4585@emokykla.lt::783c2162-cbf5-49c7-84f7-3968741c6709" providerId="AD" clId="Web-{A4E3FCE0-438E-89EA-6764-BF5B36EB0445}" dt="2023-02-28T07:37:37.693" v="183" actId="20577"/>
          <ac:spMkLst>
            <pc:docMk/>
            <pc:sldMk cId="4244318584" sldId="258"/>
            <ac:spMk id="3" creationId="{9934A77C-6B0D-2EFE-E347-8588FC074B40}"/>
          </ac:spMkLst>
        </pc:spChg>
        <pc:picChg chg="add mod">
          <ac:chgData name="VIKTORIJA ARLAUSKAITĖ" userId="S::viarlau4585@emokykla.lt::783c2162-cbf5-49c7-84f7-3968741c6709" providerId="AD" clId="Web-{A4E3FCE0-438E-89EA-6764-BF5B36EB0445}" dt="2023-02-28T07:36:49.113" v="140" actId="14100"/>
          <ac:picMkLst>
            <pc:docMk/>
            <pc:sldMk cId="4244318584" sldId="258"/>
            <ac:picMk id="4" creationId="{D1B9D30F-4A64-3A18-9B58-711CCB32D3E0}"/>
          </ac:picMkLst>
        </pc:picChg>
      </pc:sldChg>
      <pc:sldChg chg="delSp modSp">
        <pc:chgData name="VIKTORIJA ARLAUSKAITĖ" userId="S::viarlau4585@emokykla.lt::783c2162-cbf5-49c7-84f7-3968741c6709" providerId="AD" clId="Web-{A4E3FCE0-438E-89EA-6764-BF5B36EB0445}" dt="2023-02-28T07:38:50.820" v="252" actId="20577"/>
        <pc:sldMkLst>
          <pc:docMk/>
          <pc:sldMk cId="593131718" sldId="259"/>
        </pc:sldMkLst>
        <pc:spChg chg="mod">
          <ac:chgData name="VIKTORIJA ARLAUSKAITĖ" userId="S::viarlau4585@emokykla.lt::783c2162-cbf5-49c7-84f7-3968741c6709" providerId="AD" clId="Web-{A4E3FCE0-438E-89EA-6764-BF5B36EB0445}" dt="2023-02-28T07:38:50.820" v="252" actId="20577"/>
          <ac:spMkLst>
            <pc:docMk/>
            <pc:sldMk cId="593131718" sldId="259"/>
            <ac:spMk id="2" creationId="{635F8FC2-F424-60AC-29EA-DBDC164D09C6}"/>
          </ac:spMkLst>
        </pc:spChg>
        <pc:spChg chg="del">
          <ac:chgData name="VIKTORIJA ARLAUSKAITĖ" userId="S::viarlau4585@emokykla.lt::783c2162-cbf5-49c7-84f7-3968741c6709" providerId="AD" clId="Web-{A4E3FCE0-438E-89EA-6764-BF5B36EB0445}" dt="2023-02-28T07:37:54.803" v="184"/>
          <ac:spMkLst>
            <pc:docMk/>
            <pc:sldMk cId="593131718" sldId="259"/>
            <ac:spMk id="3" creationId="{2493823B-4773-7211-6D00-C2BDE2CEE5A3}"/>
          </ac:spMkLst>
        </pc:spChg>
      </pc:sldChg>
      <pc:sldChg chg="addSp delSp modSp new">
        <pc:chgData name="VIKTORIJA ARLAUSKAITĖ" userId="S::viarlau4585@emokykla.lt::783c2162-cbf5-49c7-84f7-3968741c6709" providerId="AD" clId="Web-{A4E3FCE0-438E-89EA-6764-BF5B36EB0445}" dt="2023-02-28T07:50:26.950" v="503" actId="1076"/>
        <pc:sldMkLst>
          <pc:docMk/>
          <pc:sldMk cId="999462651" sldId="260"/>
        </pc:sldMkLst>
        <pc:spChg chg="mod">
          <ac:chgData name="VIKTORIJA ARLAUSKAITĖ" userId="S::viarlau4585@emokykla.lt::783c2162-cbf5-49c7-84f7-3968741c6709" providerId="AD" clId="Web-{A4E3FCE0-438E-89EA-6764-BF5B36EB0445}" dt="2023-02-28T07:44:27.908" v="271" actId="20577"/>
          <ac:spMkLst>
            <pc:docMk/>
            <pc:sldMk cId="999462651" sldId="260"/>
            <ac:spMk id="2" creationId="{78BE36BA-436F-0177-22BD-2139F35069ED}"/>
          </ac:spMkLst>
        </pc:spChg>
        <pc:spChg chg="del">
          <ac:chgData name="VIKTORIJA ARLAUSKAITĖ" userId="S::viarlau4585@emokykla.lt::783c2162-cbf5-49c7-84f7-3968741c6709" providerId="AD" clId="Web-{A4E3FCE0-438E-89EA-6764-BF5B36EB0445}" dt="2023-02-28T07:47:26.163" v="321"/>
          <ac:spMkLst>
            <pc:docMk/>
            <pc:sldMk cId="999462651" sldId="260"/>
            <ac:spMk id="3" creationId="{47615A12-511E-7066-4B20-891D974BF57D}"/>
          </ac:spMkLst>
        </pc:spChg>
        <pc:spChg chg="add mod">
          <ac:chgData name="VIKTORIJA ARLAUSKAITĖ" userId="S::viarlau4585@emokykla.lt::783c2162-cbf5-49c7-84f7-3968741c6709" providerId="AD" clId="Web-{A4E3FCE0-438E-89EA-6764-BF5B36EB0445}" dt="2023-02-28T07:50:26.950" v="503" actId="1076"/>
          <ac:spMkLst>
            <pc:docMk/>
            <pc:sldMk cId="999462651" sldId="260"/>
            <ac:spMk id="6" creationId="{70F84708-B5D6-6C87-2F72-E9B8BED5425A}"/>
          </ac:spMkLst>
        </pc:spChg>
        <pc:picChg chg="add mod ord">
          <ac:chgData name="VIKTORIJA ARLAUSKAITĖ" userId="S::viarlau4585@emokykla.lt::783c2162-cbf5-49c7-84f7-3968741c6709" providerId="AD" clId="Web-{A4E3FCE0-438E-89EA-6764-BF5B36EB0445}" dt="2023-02-28T07:47:39.929" v="327" actId="1076"/>
          <ac:picMkLst>
            <pc:docMk/>
            <pc:sldMk cId="999462651" sldId="260"/>
            <ac:picMk id="4" creationId="{4138DA60-1C7E-39A3-4C4D-9F8BCF7AC986}"/>
          </ac:picMkLst>
        </pc:picChg>
        <pc:picChg chg="add mod">
          <ac:chgData name="VIKTORIJA ARLAUSKAITĖ" userId="S::viarlau4585@emokykla.lt::783c2162-cbf5-49c7-84f7-3968741c6709" providerId="AD" clId="Web-{A4E3FCE0-438E-89EA-6764-BF5B36EB0445}" dt="2023-02-28T07:47:41.742" v="328" actId="1076"/>
          <ac:picMkLst>
            <pc:docMk/>
            <pc:sldMk cId="999462651" sldId="260"/>
            <ac:picMk id="5" creationId="{48C063BF-478E-0D84-D46E-0D7AC27059DB}"/>
          </ac:picMkLst>
        </pc:picChg>
      </pc:sldChg>
      <pc:sldChg chg="addSp delSp modSp new">
        <pc:chgData name="VIKTORIJA ARLAUSKAITĖ" userId="S::viarlau4585@emokykla.lt::783c2162-cbf5-49c7-84f7-3968741c6709" providerId="AD" clId="Web-{A4E3FCE0-438E-89EA-6764-BF5B36EB0445}" dt="2023-02-28T08:04:49.631" v="776" actId="1076"/>
        <pc:sldMkLst>
          <pc:docMk/>
          <pc:sldMk cId="1395733276" sldId="261"/>
        </pc:sldMkLst>
        <pc:spChg chg="mod">
          <ac:chgData name="VIKTORIJA ARLAUSKAITĖ" userId="S::viarlau4585@emokykla.lt::783c2162-cbf5-49c7-84f7-3968741c6709" providerId="AD" clId="Web-{A4E3FCE0-438E-89EA-6764-BF5B36EB0445}" dt="2023-02-28T07:44:39.502" v="280" actId="20577"/>
          <ac:spMkLst>
            <pc:docMk/>
            <pc:sldMk cId="1395733276" sldId="261"/>
            <ac:spMk id="2" creationId="{82415A2C-0DD5-37AF-E395-31A568EF32C5}"/>
          </ac:spMkLst>
        </pc:spChg>
        <pc:spChg chg="del">
          <ac:chgData name="VIKTORIJA ARLAUSKAITĖ" userId="S::viarlau4585@emokykla.lt::783c2162-cbf5-49c7-84f7-3968741c6709" providerId="AD" clId="Web-{A4E3FCE0-438E-89EA-6764-BF5B36EB0445}" dt="2023-02-28T07:59:39.060" v="560"/>
          <ac:spMkLst>
            <pc:docMk/>
            <pc:sldMk cId="1395733276" sldId="261"/>
            <ac:spMk id="3" creationId="{1B8489AA-0265-4D65-BE2C-41F54AAD73F8}"/>
          </ac:spMkLst>
        </pc:spChg>
        <pc:spChg chg="add mod">
          <ac:chgData name="VIKTORIJA ARLAUSKAITĖ" userId="S::viarlau4585@emokykla.lt::783c2162-cbf5-49c7-84f7-3968741c6709" providerId="AD" clId="Web-{A4E3FCE0-438E-89EA-6764-BF5B36EB0445}" dt="2023-02-28T08:04:38.553" v="772" actId="1076"/>
          <ac:spMkLst>
            <pc:docMk/>
            <pc:sldMk cId="1395733276" sldId="261"/>
            <ac:spMk id="6" creationId="{D8A17C9D-27BE-69BB-0C99-D011152BB1CE}"/>
          </ac:spMkLst>
        </pc:spChg>
        <pc:picChg chg="add mod ord">
          <ac:chgData name="VIKTORIJA ARLAUSKAITĖ" userId="S::viarlau4585@emokykla.lt::783c2162-cbf5-49c7-84f7-3968741c6709" providerId="AD" clId="Web-{A4E3FCE0-438E-89EA-6764-BF5B36EB0445}" dt="2023-02-28T08:04:45.272" v="774" actId="1076"/>
          <ac:picMkLst>
            <pc:docMk/>
            <pc:sldMk cId="1395733276" sldId="261"/>
            <ac:picMk id="4" creationId="{0660F257-C960-9736-741C-78D897CA48E7}"/>
          </ac:picMkLst>
        </pc:picChg>
        <pc:picChg chg="add mod">
          <ac:chgData name="VIKTORIJA ARLAUSKAITĖ" userId="S::viarlau4585@emokykla.lt::783c2162-cbf5-49c7-84f7-3968741c6709" providerId="AD" clId="Web-{A4E3FCE0-438E-89EA-6764-BF5B36EB0445}" dt="2023-02-28T08:04:49.631" v="776" actId="1076"/>
          <ac:picMkLst>
            <pc:docMk/>
            <pc:sldMk cId="1395733276" sldId="261"/>
            <ac:picMk id="5" creationId="{62A0B4DE-3FC2-9561-D50F-E9F41086F3EE}"/>
          </ac:picMkLst>
        </pc:picChg>
      </pc:sldChg>
      <pc:sldChg chg="addSp modSp new">
        <pc:chgData name="VIKTORIJA ARLAUSKAITĖ" userId="S::viarlau4585@emokykla.lt::783c2162-cbf5-49c7-84f7-3968741c6709" providerId="AD" clId="Web-{A4E3FCE0-438E-89EA-6764-BF5B36EB0445}" dt="2023-02-28T08:09:02.764" v="1005" actId="14100"/>
        <pc:sldMkLst>
          <pc:docMk/>
          <pc:sldMk cId="1705195178" sldId="262"/>
        </pc:sldMkLst>
        <pc:spChg chg="mod">
          <ac:chgData name="VIKTORIJA ARLAUSKAITĖ" userId="S::viarlau4585@emokykla.lt::783c2162-cbf5-49c7-84f7-3968741c6709" providerId="AD" clId="Web-{A4E3FCE0-438E-89EA-6764-BF5B36EB0445}" dt="2023-02-28T07:44:52.284" v="294" actId="20577"/>
          <ac:spMkLst>
            <pc:docMk/>
            <pc:sldMk cId="1705195178" sldId="262"/>
            <ac:spMk id="2" creationId="{4064784E-65CB-3719-81E8-F7153157CA84}"/>
          </ac:spMkLst>
        </pc:spChg>
        <pc:spChg chg="mod">
          <ac:chgData name="VIKTORIJA ARLAUSKAITĖ" userId="S::viarlau4585@emokykla.lt::783c2162-cbf5-49c7-84f7-3968741c6709" providerId="AD" clId="Web-{A4E3FCE0-438E-89EA-6764-BF5B36EB0445}" dt="2023-02-28T08:04:05.365" v="760" actId="20577"/>
          <ac:spMkLst>
            <pc:docMk/>
            <pc:sldMk cId="1705195178" sldId="262"/>
            <ac:spMk id="3" creationId="{364A021E-9B32-18B5-49E7-3A2553E9EA7B}"/>
          </ac:spMkLst>
        </pc:spChg>
        <pc:spChg chg="add mod">
          <ac:chgData name="VIKTORIJA ARLAUSKAITĖ" userId="S::viarlau4585@emokykla.lt::783c2162-cbf5-49c7-84f7-3968741c6709" providerId="AD" clId="Web-{A4E3FCE0-438E-89EA-6764-BF5B36EB0445}" dt="2023-02-28T08:09:02.764" v="1005" actId="14100"/>
          <ac:spMkLst>
            <pc:docMk/>
            <pc:sldMk cId="1705195178" sldId="262"/>
            <ac:spMk id="6" creationId="{EC721F49-17C3-7FC8-6BAB-5DDB72C5434C}"/>
          </ac:spMkLst>
        </pc:spChg>
        <pc:picChg chg="add mod">
          <ac:chgData name="VIKTORIJA ARLAUSKAITĖ" userId="S::viarlau4585@emokykla.lt::783c2162-cbf5-49c7-84f7-3968741c6709" providerId="AD" clId="Web-{A4E3FCE0-438E-89EA-6764-BF5B36EB0445}" dt="2023-02-28T08:04:24.507" v="767" actId="1076"/>
          <ac:picMkLst>
            <pc:docMk/>
            <pc:sldMk cId="1705195178" sldId="262"/>
            <ac:picMk id="4" creationId="{57CC183B-3FA4-2A53-1E1F-016983218A74}"/>
          </ac:picMkLst>
        </pc:picChg>
        <pc:picChg chg="add mod">
          <ac:chgData name="VIKTORIJA ARLAUSKAITĖ" userId="S::viarlau4585@emokykla.lt::783c2162-cbf5-49c7-84f7-3968741c6709" providerId="AD" clId="Web-{A4E3FCE0-438E-89EA-6764-BF5B36EB0445}" dt="2023-02-28T08:04:27.725" v="769" actId="14100"/>
          <ac:picMkLst>
            <pc:docMk/>
            <pc:sldMk cId="1705195178" sldId="262"/>
            <ac:picMk id="5" creationId="{038AB040-27B7-34F6-B563-77E00E989391}"/>
          </ac:picMkLst>
        </pc:picChg>
      </pc:sldChg>
      <pc:sldChg chg="addSp modSp new">
        <pc:chgData name="VIKTORIJA ARLAUSKAITĖ" userId="S::viarlau4585@emokykla.lt::783c2162-cbf5-49c7-84f7-3968741c6709" providerId="AD" clId="Web-{A4E3FCE0-438E-89EA-6764-BF5B36EB0445}" dt="2023-02-28T08:06:13.634" v="851" actId="14100"/>
        <pc:sldMkLst>
          <pc:docMk/>
          <pc:sldMk cId="421147714" sldId="263"/>
        </pc:sldMkLst>
        <pc:spChg chg="mod">
          <ac:chgData name="VIKTORIJA ARLAUSKAITĖ" userId="S::viarlau4585@emokykla.lt::783c2162-cbf5-49c7-84f7-3968741c6709" providerId="AD" clId="Web-{A4E3FCE0-438E-89EA-6764-BF5B36EB0445}" dt="2023-02-28T07:45:04.534" v="315" actId="20577"/>
          <ac:spMkLst>
            <pc:docMk/>
            <pc:sldMk cId="421147714" sldId="263"/>
            <ac:spMk id="2" creationId="{E38F623F-1B1F-A5B6-4766-906B6354FAAA}"/>
          </ac:spMkLst>
        </pc:spChg>
        <pc:spChg chg="mod">
          <ac:chgData name="VIKTORIJA ARLAUSKAITĖ" userId="S::viarlau4585@emokykla.lt::783c2162-cbf5-49c7-84f7-3968741c6709" providerId="AD" clId="Web-{A4E3FCE0-438E-89EA-6764-BF5B36EB0445}" dt="2023-02-28T08:06:13.634" v="851" actId="14100"/>
          <ac:spMkLst>
            <pc:docMk/>
            <pc:sldMk cId="421147714" sldId="263"/>
            <ac:spMk id="3" creationId="{47EAAF44-C69F-EAC9-EF21-4119FC09357F}"/>
          </ac:spMkLst>
        </pc:spChg>
        <pc:picChg chg="add mod">
          <ac:chgData name="VIKTORIJA ARLAUSKAITĖ" userId="S::viarlau4585@emokykla.lt::783c2162-cbf5-49c7-84f7-3968741c6709" providerId="AD" clId="Web-{A4E3FCE0-438E-89EA-6764-BF5B36EB0445}" dt="2023-02-28T08:05:15.351" v="785" actId="1076"/>
          <ac:picMkLst>
            <pc:docMk/>
            <pc:sldMk cId="421147714" sldId="263"/>
            <ac:picMk id="4" creationId="{1A4605C6-6431-CB16-68CF-8BDEE7265D4B}"/>
          </ac:picMkLst>
        </pc:picChg>
        <pc:picChg chg="add mod">
          <ac:chgData name="VIKTORIJA ARLAUSKAITĖ" userId="S::viarlau4585@emokykla.lt::783c2162-cbf5-49c7-84f7-3968741c6709" providerId="AD" clId="Web-{A4E3FCE0-438E-89EA-6764-BF5B36EB0445}" dt="2023-02-28T08:05:58.930" v="847" actId="1076"/>
          <ac:picMkLst>
            <pc:docMk/>
            <pc:sldMk cId="421147714" sldId="263"/>
            <ac:picMk id="5" creationId="{E07E4DE9-DE83-B527-C1BD-D5B3E1D9C589}"/>
          </ac:picMkLst>
        </pc:picChg>
        <pc:picChg chg="add mod">
          <ac:chgData name="VIKTORIJA ARLAUSKAITĖ" userId="S::viarlau4585@emokykla.lt::783c2162-cbf5-49c7-84f7-3968741c6709" providerId="AD" clId="Web-{A4E3FCE0-438E-89EA-6764-BF5B36EB0445}" dt="2023-02-28T08:05:17.257" v="786" actId="1076"/>
          <ac:picMkLst>
            <pc:docMk/>
            <pc:sldMk cId="421147714" sldId="263"/>
            <ac:picMk id="6" creationId="{544A8708-3A77-3C4D-B778-6B4B91A7F1EA}"/>
          </ac:picMkLst>
        </pc:picChg>
      </pc:sldChg>
      <pc:sldChg chg="addSp delSp modSp new">
        <pc:chgData name="VIKTORIJA ARLAUSKAITĖ" userId="S::viarlau4585@emokykla.lt::783c2162-cbf5-49c7-84f7-3968741c6709" providerId="AD" clId="Web-{A4E3FCE0-438E-89EA-6764-BF5B36EB0445}" dt="2023-02-28T08:08:50.982" v="1003" actId="1076"/>
        <pc:sldMkLst>
          <pc:docMk/>
          <pc:sldMk cId="4145070002" sldId="264"/>
        </pc:sldMkLst>
        <pc:spChg chg="mod">
          <ac:chgData name="VIKTORIJA ARLAUSKAITĖ" userId="S::viarlau4585@emokykla.lt::783c2162-cbf5-49c7-84f7-3968741c6709" providerId="AD" clId="Web-{A4E3FCE0-438E-89EA-6764-BF5B36EB0445}" dt="2023-02-28T07:45:14.331" v="320" actId="20577"/>
          <ac:spMkLst>
            <pc:docMk/>
            <pc:sldMk cId="4145070002" sldId="264"/>
            <ac:spMk id="2" creationId="{6AA7F514-EBC7-D3E3-0D3A-2BB42E118A9B}"/>
          </ac:spMkLst>
        </pc:spChg>
        <pc:spChg chg="mod">
          <ac:chgData name="VIKTORIJA ARLAUSKAITĖ" userId="S::viarlau4585@emokykla.lt::783c2162-cbf5-49c7-84f7-3968741c6709" providerId="AD" clId="Web-{A4E3FCE0-438E-89EA-6764-BF5B36EB0445}" dt="2023-02-28T08:06:28.447" v="853" actId="14100"/>
          <ac:spMkLst>
            <pc:docMk/>
            <pc:sldMk cId="4145070002" sldId="264"/>
            <ac:spMk id="3" creationId="{C96C1610-319E-DACD-725C-62A9FA1F9EF9}"/>
          </ac:spMkLst>
        </pc:spChg>
        <pc:spChg chg="add mod">
          <ac:chgData name="VIKTORIJA ARLAUSKAITĖ" userId="S::viarlau4585@emokykla.lt::783c2162-cbf5-49c7-84f7-3968741c6709" providerId="AD" clId="Web-{A4E3FCE0-438E-89EA-6764-BF5B36EB0445}" dt="2023-02-28T08:08:41.045" v="999" actId="1076"/>
          <ac:spMkLst>
            <pc:docMk/>
            <pc:sldMk cId="4145070002" sldId="264"/>
            <ac:spMk id="8" creationId="{B0091826-F87C-71E0-E735-548199ACD44A}"/>
          </ac:spMkLst>
        </pc:spChg>
        <pc:picChg chg="add del mod">
          <ac:chgData name="VIKTORIJA ARLAUSKAITĖ" userId="S::viarlau4585@emokykla.lt::783c2162-cbf5-49c7-84f7-3968741c6709" providerId="AD" clId="Web-{A4E3FCE0-438E-89EA-6764-BF5B36EB0445}" dt="2023-02-28T08:08:43.545" v="1000"/>
          <ac:picMkLst>
            <pc:docMk/>
            <pc:sldMk cId="4145070002" sldId="264"/>
            <ac:picMk id="4" creationId="{2B04E9A6-D58B-5E5A-1C4C-77804499201F}"/>
          </ac:picMkLst>
        </pc:picChg>
        <pc:picChg chg="add mod">
          <ac:chgData name="VIKTORIJA ARLAUSKAITĖ" userId="S::viarlau4585@emokykla.lt::783c2162-cbf5-49c7-84f7-3968741c6709" providerId="AD" clId="Web-{A4E3FCE0-438E-89EA-6764-BF5B36EB0445}" dt="2023-02-28T08:06:51.713" v="864" actId="1076"/>
          <ac:picMkLst>
            <pc:docMk/>
            <pc:sldMk cId="4145070002" sldId="264"/>
            <ac:picMk id="5" creationId="{86BFCA1E-635D-05D5-4E7B-44BF2A4355DB}"/>
          </ac:picMkLst>
        </pc:picChg>
        <pc:picChg chg="add mod">
          <ac:chgData name="VIKTORIJA ARLAUSKAITĖ" userId="S::viarlau4585@emokykla.lt::783c2162-cbf5-49c7-84f7-3968741c6709" providerId="AD" clId="Web-{A4E3FCE0-438E-89EA-6764-BF5B36EB0445}" dt="2023-02-28T08:08:45.810" v="1001" actId="1076"/>
          <ac:picMkLst>
            <pc:docMk/>
            <pc:sldMk cId="4145070002" sldId="264"/>
            <ac:picMk id="6" creationId="{89C40647-444C-1A38-B13C-93436D14D3C4}"/>
          </ac:picMkLst>
        </pc:picChg>
        <pc:picChg chg="add mod">
          <ac:chgData name="VIKTORIJA ARLAUSKAITĖ" userId="S::viarlau4585@emokykla.lt::783c2162-cbf5-49c7-84f7-3968741c6709" providerId="AD" clId="Web-{A4E3FCE0-438E-89EA-6764-BF5B36EB0445}" dt="2023-02-28T08:08:50.982" v="1003" actId="1076"/>
          <ac:picMkLst>
            <pc:docMk/>
            <pc:sldMk cId="4145070002" sldId="264"/>
            <ac:picMk id="7" creationId="{8A9E548F-3D5F-AA54-AF39-12BBB367F2FD}"/>
          </ac:picMkLst>
        </pc:picChg>
      </pc:sldChg>
    </pc:docChg>
  </pc:docChgLst>
  <pc:docChgLst>
    <pc:chgData name="VIKTORIJA ARLAUSKAITĖ" userId="S::viarlau4585@emokykla.lt::783c2162-cbf5-49c7-84f7-3968741c6709" providerId="AD" clId="Web-{02D66323-7AD0-53B8-86DD-71D22FC2C889}"/>
    <pc:docChg chg="addSld">
      <pc:chgData name="VIKTORIJA ARLAUSKAITĖ" userId="S::viarlau4585@emokykla.lt::783c2162-cbf5-49c7-84f7-3968741c6709" providerId="AD" clId="Web-{02D66323-7AD0-53B8-86DD-71D22FC2C889}" dt="2023-02-27T19:42:49.675" v="2"/>
      <pc:docMkLst>
        <pc:docMk/>
      </pc:docMkLst>
      <pc:sldChg chg="new">
        <pc:chgData name="VIKTORIJA ARLAUSKAITĖ" userId="S::viarlau4585@emokykla.lt::783c2162-cbf5-49c7-84f7-3968741c6709" providerId="AD" clId="Web-{02D66323-7AD0-53B8-86DD-71D22FC2C889}" dt="2023-02-27T19:42:43.862" v="0"/>
        <pc:sldMkLst>
          <pc:docMk/>
          <pc:sldMk cId="319370659" sldId="257"/>
        </pc:sldMkLst>
      </pc:sldChg>
      <pc:sldChg chg="new">
        <pc:chgData name="VIKTORIJA ARLAUSKAITĖ" userId="S::viarlau4585@emokykla.lt::783c2162-cbf5-49c7-84f7-3968741c6709" providerId="AD" clId="Web-{02D66323-7AD0-53B8-86DD-71D22FC2C889}" dt="2023-02-27T19:42:47.378" v="1"/>
        <pc:sldMkLst>
          <pc:docMk/>
          <pc:sldMk cId="4244318584" sldId="258"/>
        </pc:sldMkLst>
      </pc:sldChg>
      <pc:sldChg chg="new">
        <pc:chgData name="VIKTORIJA ARLAUSKAITĖ" userId="S::viarlau4585@emokykla.lt::783c2162-cbf5-49c7-84f7-3968741c6709" providerId="AD" clId="Web-{02D66323-7AD0-53B8-86DD-71D22FC2C889}" dt="2023-02-27T19:42:49.675" v="2"/>
        <pc:sldMkLst>
          <pc:docMk/>
          <pc:sldMk cId="593131718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6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2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6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3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9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9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9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1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3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ulti-coloured smoke gradient">
            <a:extLst>
              <a:ext uri="{FF2B5EF4-FFF2-40B4-BE49-F238E27FC236}">
                <a16:creationId xmlns="" xmlns:a16="http://schemas.microsoft.com/office/drawing/2014/main" id="{259305C4-98ED-8746-7902-E997176EF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7939" r="-1" b="777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47" name="Frame 46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471448" y="1555915"/>
            <a:ext cx="9577551" cy="2387600"/>
          </a:xfrm>
        </p:spPr>
        <p:txBody>
          <a:bodyPr>
            <a:normAutofit/>
          </a:bodyPr>
          <a:lstStyle/>
          <a:p>
            <a:r>
              <a:rPr lang="en-US" i="0" dirty="0" err="1">
                <a:solidFill>
                  <a:srgbClr val="FFFFFF"/>
                </a:solidFill>
                <a:latin typeface="Georgia Pro Semibold"/>
                <a:ea typeface="+mj-lt"/>
                <a:cs typeface="+mj-lt"/>
              </a:rPr>
              <a:t>Sveikata</a:t>
            </a:r>
            <a:r>
              <a:rPr lang="en-US" i="0" dirty="0">
                <a:solidFill>
                  <a:srgbClr val="FFFFFF"/>
                </a:solidFill>
                <a:latin typeface="Georgia Pro Semibold"/>
                <a:ea typeface="+mj-lt"/>
                <a:cs typeface="+mj-lt"/>
              </a:rPr>
              <a:t>–ne </a:t>
            </a:r>
            <a:r>
              <a:rPr lang="en-US" i="0" dirty="0" err="1">
                <a:solidFill>
                  <a:srgbClr val="FFFFFF"/>
                </a:solidFill>
                <a:latin typeface="Georgia Pro Semibold"/>
                <a:ea typeface="+mj-lt"/>
                <a:cs typeface="+mj-lt"/>
              </a:rPr>
              <a:t>viskas</a:t>
            </a:r>
            <a:r>
              <a:rPr lang="en-US" i="0" dirty="0">
                <a:solidFill>
                  <a:srgbClr val="FFFFFF"/>
                </a:solidFill>
                <a:latin typeface="Georgia Pro Semibold"/>
                <a:ea typeface="+mj-lt"/>
                <a:cs typeface="+mj-lt"/>
              </a:rPr>
              <a:t>, </a:t>
            </a:r>
            <a:r>
              <a:rPr lang="en-US" i="0" dirty="0" err="1">
                <a:solidFill>
                  <a:srgbClr val="FFFFFF"/>
                </a:solidFill>
                <a:latin typeface="Georgia Pro Semibold"/>
                <a:ea typeface="+mj-lt"/>
                <a:cs typeface="+mj-lt"/>
              </a:rPr>
              <a:t>tačiau</a:t>
            </a:r>
            <a:r>
              <a:rPr lang="en-US" i="0" dirty="0">
                <a:solidFill>
                  <a:srgbClr val="FFFFFF"/>
                </a:solidFill>
                <a:latin typeface="Georgia Pro Semibold"/>
                <a:ea typeface="+mj-lt"/>
                <a:cs typeface="+mj-lt"/>
              </a:rPr>
              <a:t> be </a:t>
            </a:r>
            <a:r>
              <a:rPr lang="en-US" i="0" dirty="0" err="1">
                <a:solidFill>
                  <a:srgbClr val="FFFFFF"/>
                </a:solidFill>
                <a:latin typeface="Georgia Pro Semibold"/>
                <a:ea typeface="+mj-lt"/>
                <a:cs typeface="+mj-lt"/>
              </a:rPr>
              <a:t>jos</a:t>
            </a:r>
            <a:r>
              <a:rPr lang="en-US" i="0" dirty="0">
                <a:solidFill>
                  <a:srgbClr val="FFFFFF"/>
                </a:solidFill>
                <a:latin typeface="Georgia Pro Semibold"/>
                <a:ea typeface="+mj-lt"/>
                <a:cs typeface="+mj-lt"/>
              </a:rPr>
              <a:t>–</a:t>
            </a:r>
            <a:r>
              <a:rPr lang="en-US" i="0" dirty="0" err="1">
                <a:solidFill>
                  <a:srgbClr val="FFFFFF"/>
                </a:solidFill>
                <a:latin typeface="Georgia Pro Semibold"/>
                <a:ea typeface="+mj-lt"/>
                <a:cs typeface="+mj-lt"/>
              </a:rPr>
              <a:t>viskas</a:t>
            </a:r>
            <a:r>
              <a:rPr lang="en-US" i="0" dirty="0">
                <a:solidFill>
                  <a:srgbClr val="FFFFFF"/>
                </a:solidFill>
                <a:latin typeface="Georgia Pro Semibold"/>
                <a:ea typeface="+mj-lt"/>
                <a:cs typeface="+mj-lt"/>
              </a:rPr>
              <a:t> </a:t>
            </a:r>
            <a:r>
              <a:rPr lang="en-US" i="0" dirty="0" err="1">
                <a:solidFill>
                  <a:srgbClr val="FFFFFF"/>
                </a:solidFill>
                <a:latin typeface="Georgia Pro Semibold"/>
                <a:ea typeface="+mj-lt"/>
                <a:cs typeface="+mj-lt"/>
              </a:rPr>
              <a:t>niekas</a:t>
            </a:r>
            <a:r>
              <a:rPr lang="en-US" i="0" dirty="0">
                <a:solidFill>
                  <a:srgbClr val="FFFFFF"/>
                </a:solidFill>
                <a:latin typeface="Georgia Pro Semibold"/>
                <a:ea typeface="+mj-lt"/>
                <a:cs typeface="+mj-lt"/>
              </a:rPr>
              <a:t>. (</a:t>
            </a:r>
            <a:r>
              <a:rPr lang="en-US" i="0" dirty="0" err="1">
                <a:solidFill>
                  <a:srgbClr val="FFFFFF"/>
                </a:solidFill>
                <a:latin typeface="Georgia Pro Semibold"/>
                <a:ea typeface="+mj-lt"/>
                <a:cs typeface="+mj-lt"/>
              </a:rPr>
              <a:t>H.Mahler</a:t>
            </a:r>
            <a:r>
              <a:rPr lang="en-US" i="0" dirty="0">
                <a:solidFill>
                  <a:srgbClr val="FFFFFF"/>
                </a:solidFill>
                <a:latin typeface="Georgia Pro Semibold"/>
                <a:ea typeface="+mj-lt"/>
                <a:cs typeface="+mj-lt"/>
              </a:rPr>
              <a:t>)</a:t>
            </a:r>
            <a:endParaRPr lang="lt-LT" dirty="0">
              <a:solidFill>
                <a:srgbClr val="FFFFFF"/>
              </a:solidFill>
              <a:latin typeface="Georgia Pro Semibold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6266792" y="4258935"/>
            <a:ext cx="5255173" cy="9200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Georgia Pro Semibold"/>
              </a:rPr>
              <a:t>Šiaulių</a:t>
            </a:r>
            <a:r>
              <a:rPr lang="en-US" sz="3600" dirty="0">
                <a:solidFill>
                  <a:srgbClr val="FFFFFF"/>
                </a:solidFill>
                <a:latin typeface="Georgia Pro Semibold"/>
              </a:rPr>
              <a:t> r. </a:t>
            </a:r>
            <a:r>
              <a:rPr lang="en-US" sz="3600" dirty="0" err="1">
                <a:solidFill>
                  <a:srgbClr val="FFFFFF"/>
                </a:solidFill>
                <a:latin typeface="Georgia Pro Semibold"/>
              </a:rPr>
              <a:t>Kužių</a:t>
            </a:r>
            <a:r>
              <a:rPr lang="en-US" sz="3600" dirty="0">
                <a:solidFill>
                  <a:srgbClr val="FFFFFF"/>
                </a:solidFill>
                <a:latin typeface="Georgia Pro Semi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Georgia Pro Semibold"/>
              </a:rPr>
              <a:t>mokykla</a:t>
            </a:r>
            <a:endParaRPr lang="en-US" sz="3600">
              <a:solidFill>
                <a:srgbClr val="FFFFFF"/>
              </a:solidFill>
              <a:latin typeface="Georgia Pro Semi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588E5F-377B-9D35-1F4A-4E5895483CCF}"/>
              </a:ext>
            </a:extLst>
          </p:cNvPr>
          <p:cNvSpPr txBox="1"/>
          <p:nvPr/>
        </p:nvSpPr>
        <p:spPr>
          <a:xfrm>
            <a:off x="4256690" y="5458810"/>
            <a:ext cx="33567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sz="2400" b="1" dirty="0">
                <a:solidFill>
                  <a:schemeClr val="bg1"/>
                </a:solidFill>
                <a:latin typeface="Georgia Pro Semibold"/>
              </a:rPr>
              <a:t>2023 m. vasario mėn.</a:t>
            </a:r>
            <a:endParaRPr lang="lt-LT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41DF1C12-9AF2-E279-F178-5A6CF868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6382"/>
            <a:ext cx="10515600" cy="3532735"/>
          </a:xfrm>
        </p:spPr>
        <p:txBody>
          <a:bodyPr>
            <a:normAutofit/>
          </a:bodyPr>
          <a:lstStyle/>
          <a:p>
            <a:pPr algn="just"/>
            <a:r>
              <a:rPr lang="lt-LT" sz="3600">
                <a:latin typeface="Georgia Pro Semibold"/>
                <a:ea typeface="+mj-lt"/>
                <a:cs typeface="+mj-lt"/>
              </a:rPr>
              <a:t>Judėjimas ir aktyvaus gyvenimo poreikis mums yra įgimtas - vaikai nuolatos laksto, juda vos tik išmokę vaikščioti. Sportas svarbus ne tik sveikam vaiko vystymuisi, tačiau taip pat ir gerai emocinei būklei palaikyti.</a:t>
            </a:r>
            <a:r>
              <a:rPr lang="lt-LT" sz="3600" dirty="0">
                <a:latin typeface="Georgia Pro Semibold"/>
                <a:ea typeface="+mj-lt"/>
                <a:cs typeface="+mj-lt"/>
              </a:rPr>
              <a:t/>
            </a:r>
            <a:br>
              <a:rPr lang="lt-LT" sz="3600" dirty="0">
                <a:latin typeface="Georgia Pro Semibold"/>
                <a:ea typeface="+mj-lt"/>
                <a:cs typeface="+mj-lt"/>
              </a:rPr>
            </a:br>
            <a:endParaRPr lang="lt-LT" sz="3600">
              <a:latin typeface="Georgia Pro Semibold"/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3193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FBDCCB04-A8FC-FADA-DC55-DFE8A823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>
                <a:cs typeface="Angsana New"/>
              </a:rPr>
              <a:t>5 sveikos gyvensenos principai </a:t>
            </a:r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9934A77C-6B0D-2EFE-E347-8588FC074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991"/>
            <a:ext cx="10765971" cy="43369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514350">
              <a:buAutoNum type="arabicPeriod"/>
            </a:pPr>
            <a:endParaRPr lang="lt-LT" dirty="0">
              <a:solidFill>
                <a:srgbClr val="201449">
                  <a:alpha val="70000"/>
                </a:srgbClr>
              </a:solidFill>
            </a:endParaRPr>
          </a:p>
          <a:p>
            <a:pPr marL="742950" indent="-514350">
              <a:buClr>
                <a:srgbClr val="E4DEF6"/>
              </a:buClr>
              <a:buAutoNum type="arabicPeriod"/>
            </a:pPr>
            <a:r>
              <a:rPr lang="lt-LT" dirty="0">
                <a:solidFill>
                  <a:schemeClr val="tx1"/>
                </a:solidFill>
                <a:latin typeface="Georgia Pro Semibold"/>
              </a:rPr>
              <a:t>Subalansuota mityba</a:t>
            </a:r>
          </a:p>
          <a:p>
            <a:pPr marL="742950" indent="-514350">
              <a:buClr>
                <a:srgbClr val="E4DEF6"/>
              </a:buClr>
              <a:buAutoNum type="arabicPeriod"/>
            </a:pPr>
            <a:r>
              <a:rPr lang="lt-LT" dirty="0">
                <a:solidFill>
                  <a:schemeClr val="tx1"/>
                </a:solidFill>
                <a:latin typeface="Georgia Pro Semibold"/>
              </a:rPr>
              <a:t>Fizinis aktyvumas</a:t>
            </a:r>
          </a:p>
          <a:p>
            <a:pPr marL="742950" indent="-514350">
              <a:buClr>
                <a:srgbClr val="E4DEF6"/>
              </a:buClr>
              <a:buAutoNum type="arabicPeriod"/>
            </a:pPr>
            <a:r>
              <a:rPr lang="lt-LT" dirty="0">
                <a:solidFill>
                  <a:schemeClr val="tx1"/>
                </a:solidFill>
                <a:latin typeface="Georgia Pro Semibold"/>
              </a:rPr>
              <a:t>Psichinė pusiausvyra</a:t>
            </a:r>
          </a:p>
          <a:p>
            <a:pPr marL="742950" indent="-514350">
              <a:buClr>
                <a:srgbClr val="E4DEF6"/>
              </a:buClr>
              <a:buAutoNum type="arabicPeriod"/>
            </a:pPr>
            <a:r>
              <a:rPr lang="lt-LT" dirty="0">
                <a:solidFill>
                  <a:schemeClr val="tx1"/>
                </a:solidFill>
                <a:latin typeface="Georgia Pro Semibold"/>
              </a:rPr>
              <a:t>Bendra organizmo būklė</a:t>
            </a:r>
          </a:p>
          <a:p>
            <a:pPr marL="742950" indent="-514350">
              <a:buClr>
                <a:srgbClr val="E4DEF6"/>
              </a:buClr>
              <a:buAutoNum type="arabicPeriod"/>
            </a:pPr>
            <a:r>
              <a:rPr lang="lt-LT" dirty="0">
                <a:solidFill>
                  <a:schemeClr val="tx1"/>
                </a:solidFill>
                <a:latin typeface="Georgia Pro Semibold"/>
              </a:rPr>
              <a:t>Žalingi įpročiai</a:t>
            </a:r>
          </a:p>
          <a:p>
            <a:pPr marL="228600" indent="0" algn="r">
              <a:buClr>
                <a:srgbClr val="E4DEF6"/>
              </a:buClr>
              <a:buNone/>
            </a:pPr>
            <a:r>
              <a:rPr lang="lt-LT" dirty="0">
                <a:solidFill>
                  <a:srgbClr val="201449">
                    <a:alpha val="70000"/>
                  </a:srgbClr>
                </a:solidFill>
              </a:rPr>
              <a:t>                                                 </a:t>
            </a:r>
            <a:r>
              <a:rPr lang="lt-LT" sz="1000" dirty="0">
                <a:solidFill>
                  <a:srgbClr val="201449">
                    <a:alpha val="70000"/>
                  </a:srgbClr>
                </a:solidFill>
              </a:rPr>
              <a:t>Straipsnis iš: </a:t>
            </a:r>
            <a:r>
              <a:rPr lang="lt-LT" sz="1000" dirty="0">
                <a:ea typeface="+mn-lt"/>
                <a:cs typeface="+mn-lt"/>
              </a:rPr>
              <a:t> https://www.walmark.lt/5-sveikos-gyvensenos-principai</a:t>
            </a:r>
            <a:endParaRPr lang="lt-LT" sz="1000" dirty="0">
              <a:solidFill>
                <a:srgbClr val="201449">
                  <a:alpha val="70000"/>
                </a:srgbClr>
              </a:solidFill>
            </a:endParaRPr>
          </a:p>
          <a:p>
            <a:pPr marL="742950" indent="-514350">
              <a:buClr>
                <a:srgbClr val="E4DEF6"/>
              </a:buClr>
              <a:buAutoNum type="arabicPeriod"/>
            </a:pPr>
            <a:endParaRPr lang="lt-LT" dirty="0">
              <a:solidFill>
                <a:srgbClr val="201449">
                  <a:alpha val="70000"/>
                </a:srgbClr>
              </a:solidFill>
            </a:endParaRPr>
          </a:p>
          <a:p>
            <a:pPr marL="742950" indent="-514350">
              <a:buClr>
                <a:srgbClr val="E4DEF6"/>
              </a:buClr>
              <a:buAutoNum type="arabicPeriod"/>
            </a:pPr>
            <a:endParaRPr lang="lt-LT" dirty="0">
              <a:solidFill>
                <a:srgbClr val="201449">
                  <a:alpha val="70000"/>
                </a:srgbClr>
              </a:solidFill>
            </a:endParaRPr>
          </a:p>
        </p:txBody>
      </p:sp>
      <p:pic>
        <p:nvPicPr>
          <p:cNvPr id="4" name="Paveikslėlis 4" descr="Paveikslėlis, kuriame yra žolė, laukas, asmuo, medis&#10;&#10;Automatiškai sugeneruotas aprašymas">
            <a:extLst>
              <a:ext uri="{FF2B5EF4-FFF2-40B4-BE49-F238E27FC236}">
                <a16:creationId xmlns="" xmlns:a16="http://schemas.microsoft.com/office/drawing/2014/main" id="{D1B9D30F-4A64-3A18-9B58-711CCB32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98" y="2555706"/>
            <a:ext cx="4982465" cy="237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635F8FC2-F424-60AC-29EA-DBDC164D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538334"/>
          </a:xfrm>
        </p:spPr>
        <p:txBody>
          <a:bodyPr>
            <a:normAutofit/>
          </a:bodyPr>
          <a:lstStyle/>
          <a:p>
            <a:pPr algn="ctr"/>
            <a:r>
              <a:rPr lang="lt-LT" dirty="0">
                <a:latin typeface="Georgia Pro Semibold"/>
                <a:cs typeface="Angsana New"/>
              </a:rPr>
              <a:t>Ką veikia Kužių mokyklos </a:t>
            </a:r>
            <a:r>
              <a:rPr lang="lt-LT" dirty="0" err="1">
                <a:latin typeface="Georgia Pro Semibold"/>
                <a:cs typeface="Angsana New"/>
              </a:rPr>
              <a:t>darželiečiai</a:t>
            </a:r>
            <a:r>
              <a:rPr lang="lt-LT" dirty="0">
                <a:latin typeface="Georgia Pro Semibold"/>
                <a:cs typeface="Angsana New"/>
              </a:rPr>
              <a:t>, kad laikytųsi visų sveikos gyvensenos principų? :) </a:t>
            </a:r>
            <a:endParaRPr lang="lt-LT" dirty="0">
              <a:latin typeface="Georgia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9313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8BE36BA-436F-0177-22BD-2139F350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cs typeface="Angsana New"/>
              </a:rPr>
              <a:t>Subalansuota mityba</a:t>
            </a:r>
            <a:endParaRPr lang="lt-LT" dirty="0"/>
          </a:p>
        </p:txBody>
      </p:sp>
      <p:pic>
        <p:nvPicPr>
          <p:cNvPr id="4" name="Paveikslėlis 4" descr="Paveikslėlis, kuriame yra asmuo, vaikas, vidinis, mažas&#10;&#10;Automatiškai sugeneruotas aprašymas">
            <a:extLst>
              <a:ext uri="{FF2B5EF4-FFF2-40B4-BE49-F238E27FC236}">
                <a16:creationId xmlns="" xmlns:a16="http://schemas.microsoft.com/office/drawing/2014/main" id="{4138DA60-1C7E-39A3-4C4D-9F8BCF7AC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2544" y="2020812"/>
            <a:ext cx="2958333" cy="3983981"/>
          </a:xfrm>
        </p:spPr>
      </p:pic>
      <p:pic>
        <p:nvPicPr>
          <p:cNvPr id="5" name="Paveikslėlis 5" descr="Paveikslėlis, kuriame yra siena, maistas, vidinis, medžio&#10;&#10;Automatiškai sugeneruotas aprašymas">
            <a:extLst>
              <a:ext uri="{FF2B5EF4-FFF2-40B4-BE49-F238E27FC236}">
                <a16:creationId xmlns="" xmlns:a16="http://schemas.microsoft.com/office/drawing/2014/main" id="{48C063BF-478E-0D84-D46E-0D7AC2705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63" y="2020812"/>
            <a:ext cx="2941746" cy="3965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F84708-B5D6-6C87-2F72-E9B8BED5425A}"/>
              </a:ext>
            </a:extLst>
          </p:cNvPr>
          <p:cNvSpPr txBox="1"/>
          <p:nvPr/>
        </p:nvSpPr>
        <p:spPr>
          <a:xfrm>
            <a:off x="7222671" y="3095665"/>
            <a:ext cx="418011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sz="2800" dirty="0" smtClean="0">
                <a:latin typeface="Georgia Pro Semibold"/>
              </a:rPr>
              <a:t>Sveikai maitinamės, kartais ir patys gaminamės, vykstame į įvairias išvykas. </a:t>
            </a:r>
            <a:r>
              <a:rPr lang="lt-LT" dirty="0" smtClean="0"/>
              <a:t> 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9946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82415A2C-0DD5-37AF-E395-31A568EF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>
                <a:cs typeface="Angsana New"/>
              </a:rPr>
              <a:t>Fizinis aktyvumas</a:t>
            </a:r>
            <a:endParaRPr lang="lt-LT"/>
          </a:p>
        </p:txBody>
      </p:sp>
      <p:pic>
        <p:nvPicPr>
          <p:cNvPr id="4" name="Paveikslėlis 4" descr="Paveikslėlis, kuriame yra grindys, vaikas, asmuo, siena&#10;&#10;Automatiškai sugeneruotas aprašymas">
            <a:extLst>
              <a:ext uri="{FF2B5EF4-FFF2-40B4-BE49-F238E27FC236}">
                <a16:creationId xmlns="" xmlns:a16="http://schemas.microsoft.com/office/drawing/2014/main" id="{0660F257-C960-9736-741C-78D897CA4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6097" y="3362036"/>
            <a:ext cx="3987956" cy="2972934"/>
          </a:xfrm>
        </p:spPr>
      </p:pic>
      <p:pic>
        <p:nvPicPr>
          <p:cNvPr id="5" name="Paveikslėlis 5">
            <a:extLst>
              <a:ext uri="{FF2B5EF4-FFF2-40B4-BE49-F238E27FC236}">
                <a16:creationId xmlns="" xmlns:a16="http://schemas.microsoft.com/office/drawing/2014/main" id="{62A0B4DE-3FC2-9561-D50F-E9F41086F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84" y="1764970"/>
            <a:ext cx="3842656" cy="2884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A17C9D-27BE-69BB-0C99-D011152BB1CE}"/>
              </a:ext>
            </a:extLst>
          </p:cNvPr>
          <p:cNvSpPr txBox="1"/>
          <p:nvPr/>
        </p:nvSpPr>
        <p:spPr>
          <a:xfrm>
            <a:off x="7964053" y="2380011"/>
            <a:ext cx="3722914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sz="2800" b="1" dirty="0">
                <a:latin typeface="Georgia Pro Semibold"/>
              </a:rPr>
              <a:t>Mes labai mėgstame sportuoti! </a:t>
            </a:r>
            <a:endParaRPr lang="lt-LT" sz="2800" b="1" dirty="0" smtClean="0">
              <a:latin typeface="Georgia Pro Semibold"/>
            </a:endParaRPr>
          </a:p>
          <a:p>
            <a:pPr algn="ctr"/>
            <a:r>
              <a:rPr lang="lt-LT" sz="2800" dirty="0" smtClean="0">
                <a:latin typeface="Georgia Pro Semibold"/>
              </a:rPr>
              <a:t>Žaidžiame </a:t>
            </a:r>
            <a:r>
              <a:rPr lang="lt-LT" sz="2800" dirty="0">
                <a:latin typeface="Georgia Pro Semibold"/>
              </a:rPr>
              <a:t>futbolą, aktyviai leidžiame laiką </a:t>
            </a:r>
            <a:r>
              <a:rPr lang="lt-LT" sz="2800" dirty="0" smtClean="0">
                <a:latin typeface="Georgia Pro Semibold"/>
              </a:rPr>
              <a:t> </a:t>
            </a:r>
            <a:r>
              <a:rPr lang="lt-LT" sz="2800" dirty="0">
                <a:latin typeface="Georgia Pro Semibold"/>
              </a:rPr>
              <a:t>bei atliekame įvairius fizinius pratimus. </a:t>
            </a:r>
          </a:p>
        </p:txBody>
      </p:sp>
    </p:spTree>
    <p:extLst>
      <p:ext uri="{BB962C8B-B14F-4D97-AF65-F5344CB8AC3E}">
        <p14:creationId xmlns:p14="http://schemas.microsoft.com/office/powerpoint/2010/main" val="139573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4064784E-65CB-3719-81E8-F7153157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>
                <a:cs typeface="Angsana New"/>
              </a:rPr>
              <a:t>Psichinė pusiausvyra</a:t>
            </a:r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364A021E-9B32-18B5-49E7-3A2553E9E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lt-LT" dirty="0"/>
          </a:p>
          <a:p>
            <a:pPr>
              <a:buClr>
                <a:srgbClr val="E4DEF6"/>
              </a:buClr>
            </a:pPr>
            <a:endParaRPr lang="lt-LT" dirty="0"/>
          </a:p>
        </p:txBody>
      </p:sp>
      <p:pic>
        <p:nvPicPr>
          <p:cNvPr id="4" name="Paveikslėlis 4" descr="Paveikslėlis, kuriame yra asmuo, berniukas, vaikas, jaunas&#10;&#10;Automatiškai sugeneruotas aprašymas">
            <a:extLst>
              <a:ext uri="{FF2B5EF4-FFF2-40B4-BE49-F238E27FC236}">
                <a16:creationId xmlns="" xmlns:a16="http://schemas.microsoft.com/office/drawing/2014/main" id="{57CC183B-3FA4-2A53-1E1F-016983218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930" y="3159542"/>
            <a:ext cx="4165270" cy="3141804"/>
          </a:xfrm>
          <a:prstGeom prst="rect">
            <a:avLst/>
          </a:prstGeom>
        </p:spPr>
      </p:pic>
      <p:pic>
        <p:nvPicPr>
          <p:cNvPr id="5" name="Paveikslėlis 5" descr="Paveikslėlis, kuriame yra asmuo&#10;&#10;Automatiškai sugeneruotas aprašymas">
            <a:extLst>
              <a:ext uri="{FF2B5EF4-FFF2-40B4-BE49-F238E27FC236}">
                <a16:creationId xmlns="" xmlns:a16="http://schemas.microsoft.com/office/drawing/2014/main" id="{038AB040-27B7-34F6-B563-77E00E989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88" y="1838742"/>
            <a:ext cx="3962069" cy="3006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721F49-17C3-7FC8-6BAB-5DDB72C5434C}"/>
              </a:ext>
            </a:extLst>
          </p:cNvPr>
          <p:cNvSpPr txBox="1"/>
          <p:nvPr/>
        </p:nvSpPr>
        <p:spPr>
          <a:xfrm>
            <a:off x="8756074" y="2183080"/>
            <a:ext cx="2909454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sz="2800" dirty="0">
                <a:latin typeface="Georgia Pro Semibold"/>
              </a:rPr>
              <a:t>Psichinei pusiausvyrai vienas iš svarbiausių dalykų - aktyvus laisvalaikis, buvimas su draugais. </a:t>
            </a:r>
          </a:p>
        </p:txBody>
      </p:sp>
    </p:spTree>
    <p:extLst>
      <p:ext uri="{BB962C8B-B14F-4D97-AF65-F5344CB8AC3E}">
        <p14:creationId xmlns:p14="http://schemas.microsoft.com/office/powerpoint/2010/main" val="170519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E38F623F-1B1F-A5B6-4766-906B6354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cs typeface="Angsana New"/>
              </a:rPr>
              <a:t>Bendra organizmo būklė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47EAAF44-C69F-EAC9-EF21-4119FC093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800"/>
            <a:ext cx="10515600" cy="410716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Clr>
                <a:srgbClr val="E4DEF6"/>
              </a:buClr>
            </a:pPr>
            <a:endParaRPr lang="lt-LT" dirty="0">
              <a:solidFill>
                <a:srgbClr val="201449">
                  <a:alpha val="70000"/>
                </a:srgbClr>
              </a:solidFill>
            </a:endParaRPr>
          </a:p>
          <a:p>
            <a:pPr>
              <a:buClr>
                <a:srgbClr val="E4DEF6"/>
              </a:buClr>
            </a:pPr>
            <a:endParaRPr lang="lt-LT" dirty="0">
              <a:solidFill>
                <a:srgbClr val="201449">
                  <a:alpha val="70000"/>
                </a:srgbClr>
              </a:solidFill>
            </a:endParaRPr>
          </a:p>
          <a:p>
            <a:pPr>
              <a:buClr>
                <a:srgbClr val="E4DEF6"/>
              </a:buClr>
            </a:pPr>
            <a:endParaRPr lang="lt-LT" dirty="0">
              <a:solidFill>
                <a:srgbClr val="201449">
                  <a:alpha val="70000"/>
                </a:srgbClr>
              </a:solidFill>
            </a:endParaRPr>
          </a:p>
          <a:p>
            <a:pPr>
              <a:buClr>
                <a:srgbClr val="E4DEF6"/>
              </a:buClr>
            </a:pPr>
            <a:endParaRPr lang="lt-LT" dirty="0">
              <a:solidFill>
                <a:srgbClr val="201449">
                  <a:alpha val="70000"/>
                </a:srgbClr>
              </a:solidFill>
            </a:endParaRPr>
          </a:p>
          <a:p>
            <a:pPr>
              <a:buClr>
                <a:srgbClr val="E4DEF6"/>
              </a:buClr>
            </a:pPr>
            <a:endParaRPr lang="lt-LT" dirty="0">
              <a:solidFill>
                <a:srgbClr val="201449">
                  <a:alpha val="70000"/>
                </a:srgbClr>
              </a:solidFill>
            </a:endParaRPr>
          </a:p>
          <a:p>
            <a:pPr>
              <a:buClr>
                <a:srgbClr val="E4DEF6"/>
              </a:buClr>
            </a:pPr>
            <a:endParaRPr lang="lt-LT" dirty="0">
              <a:solidFill>
                <a:srgbClr val="201449">
                  <a:alpha val="70000"/>
                </a:srgbClr>
              </a:solidFill>
            </a:endParaRPr>
          </a:p>
          <a:p>
            <a:pPr>
              <a:buClr>
                <a:srgbClr val="E4DEF6"/>
              </a:buClr>
            </a:pPr>
            <a:endParaRPr lang="lt-LT" dirty="0">
              <a:solidFill>
                <a:srgbClr val="201449">
                  <a:alpha val="70000"/>
                </a:srgbClr>
              </a:solidFill>
              <a:latin typeface="Avenir Next LT Pro"/>
            </a:endParaRPr>
          </a:p>
          <a:p>
            <a:pPr marL="228600" indent="0" algn="ctr">
              <a:buClr>
                <a:srgbClr val="E4DEF6"/>
              </a:buClr>
              <a:buNone/>
            </a:pPr>
            <a:r>
              <a:rPr lang="lt-LT" dirty="0">
                <a:solidFill>
                  <a:schemeClr val="tx1">
                    <a:alpha val="70000"/>
                  </a:schemeClr>
                </a:solidFill>
                <a:latin typeface="Georgia Pro Semibold"/>
              </a:rPr>
              <a:t>Bendrai organizmo būklei padeda linksmos šventės ir draugų būrys! :) </a:t>
            </a:r>
          </a:p>
        </p:txBody>
      </p:sp>
      <p:pic>
        <p:nvPicPr>
          <p:cNvPr id="4" name="Paveikslėlis 4" descr="Paveikslėlis, kuriame yra žolė, asmuo, laukas, vaikas&#10;&#10;Automatiškai sugeneruotas aprašymas">
            <a:extLst>
              <a:ext uri="{FF2B5EF4-FFF2-40B4-BE49-F238E27FC236}">
                <a16:creationId xmlns="" xmlns:a16="http://schemas.microsoft.com/office/drawing/2014/main" id="{1A4605C6-6431-CB16-68CF-8BDEE7265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83" y="1926771"/>
            <a:ext cx="2449286" cy="3265715"/>
          </a:xfrm>
          <a:prstGeom prst="rect">
            <a:avLst/>
          </a:prstGeom>
        </p:spPr>
      </p:pic>
      <p:pic>
        <p:nvPicPr>
          <p:cNvPr id="5" name="Paveikslėlis 5" descr="Paveikslėlis, kuriame yra vaikas, asmuo, žolė, mažas&#10;&#10;Automatiškai sugeneruotas aprašymas">
            <a:extLst>
              <a:ext uri="{FF2B5EF4-FFF2-40B4-BE49-F238E27FC236}">
                <a16:creationId xmlns="" xmlns:a16="http://schemas.microsoft.com/office/drawing/2014/main" id="{E07E4DE9-DE83-B527-C1BD-D5B3E1D9C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180" y="1926771"/>
            <a:ext cx="2612572" cy="3472543"/>
          </a:xfrm>
          <a:prstGeom prst="rect">
            <a:avLst/>
          </a:prstGeom>
        </p:spPr>
      </p:pic>
      <p:pic>
        <p:nvPicPr>
          <p:cNvPr id="6" name="Paveikslėlis 6" descr="Paveikslėlis, kuriame yra asmuo, dangus, laukas, medis&#10;&#10;Automatiškai sugeneruotas aprašymas">
            <a:extLst>
              <a:ext uri="{FF2B5EF4-FFF2-40B4-BE49-F238E27FC236}">
                <a16:creationId xmlns="" xmlns:a16="http://schemas.microsoft.com/office/drawing/2014/main" id="{544A8708-3A77-3C4D-B778-6B4B91A7F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236" y="1921329"/>
            <a:ext cx="3833751" cy="28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6AA7F514-EBC7-D3E3-0D3A-2BB42E11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cs typeface="Angsana New"/>
              </a:rPr>
              <a:t>Žalingi įpročiai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C96C1610-319E-DACD-725C-62A9FA1F9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143"/>
            <a:ext cx="10515600" cy="45208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lt-LT" dirty="0">
              <a:solidFill>
                <a:srgbClr val="201449">
                  <a:alpha val="70000"/>
                </a:srgbClr>
              </a:solidFill>
            </a:endParaRPr>
          </a:p>
          <a:p>
            <a:pPr>
              <a:buClr>
                <a:srgbClr val="E4DEF6"/>
              </a:buClr>
            </a:pPr>
            <a:endParaRPr lang="lt-LT" dirty="0">
              <a:solidFill>
                <a:srgbClr val="201449">
                  <a:alpha val="70000"/>
                </a:srgbClr>
              </a:solidFill>
            </a:endParaRPr>
          </a:p>
        </p:txBody>
      </p:sp>
      <p:pic>
        <p:nvPicPr>
          <p:cNvPr id="5" name="Paveikslėlis 5" descr="Paveikslėlis, kuriame yra žinutė, grindys, vidinis, asmuo&#10;&#10;Automatiškai sugeneruotas aprašymas">
            <a:extLst>
              <a:ext uri="{FF2B5EF4-FFF2-40B4-BE49-F238E27FC236}">
                <a16:creationId xmlns="" xmlns:a16="http://schemas.microsoft.com/office/drawing/2014/main" id="{86BFCA1E-635D-05D5-4E7B-44BF2A43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55" y="2662821"/>
            <a:ext cx="2632035" cy="3509379"/>
          </a:xfrm>
          <a:prstGeom prst="rect">
            <a:avLst/>
          </a:prstGeom>
        </p:spPr>
      </p:pic>
      <p:pic>
        <p:nvPicPr>
          <p:cNvPr id="6" name="Paveikslėlis 6" descr="Paveikslėlis, kuriame yra grindys, vidinis&#10;&#10;Automatiškai sugeneruotas aprašymas">
            <a:extLst>
              <a:ext uri="{FF2B5EF4-FFF2-40B4-BE49-F238E27FC236}">
                <a16:creationId xmlns="" xmlns:a16="http://schemas.microsoft.com/office/drawing/2014/main" id="{89C40647-444C-1A38-B13C-93436D14D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69" y="2826328"/>
            <a:ext cx="2416134" cy="3221512"/>
          </a:xfrm>
          <a:prstGeom prst="rect">
            <a:avLst/>
          </a:prstGeom>
        </p:spPr>
      </p:pic>
      <p:pic>
        <p:nvPicPr>
          <p:cNvPr id="7" name="Paveikslėlis 7" descr="Paveikslėlis, kuriame yra vidinis, grindys, langas, kambarys&#10;&#10;Automatiškai sugeneruotas aprašymas">
            <a:extLst>
              <a:ext uri="{FF2B5EF4-FFF2-40B4-BE49-F238E27FC236}">
                <a16:creationId xmlns="" xmlns:a16="http://schemas.microsoft.com/office/drawing/2014/main" id="{8A9E548F-3D5F-AA54-AF39-12BBB367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027" y="2445530"/>
            <a:ext cx="2318658" cy="3091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091826-F87C-71E0-E735-548199ACD44A}"/>
              </a:ext>
            </a:extLst>
          </p:cNvPr>
          <p:cNvSpPr txBox="1"/>
          <p:nvPr/>
        </p:nvSpPr>
        <p:spPr>
          <a:xfrm>
            <a:off x="7854042" y="1790700"/>
            <a:ext cx="377454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sz="2800" dirty="0">
                <a:latin typeface="Georgia Pro Semibold"/>
              </a:rPr>
              <a:t>Žalingi įpročiai - buvimas ilgai prie kompiuterių, planšečių. Visada darome pertraukas, kad pailsėtų mūsų akys, kūnas. Tam labai gerai – jogos pratimai, masažo kilimėliai. </a:t>
            </a:r>
          </a:p>
        </p:txBody>
      </p:sp>
    </p:spTree>
    <p:extLst>
      <p:ext uri="{BB962C8B-B14F-4D97-AF65-F5344CB8AC3E}">
        <p14:creationId xmlns:p14="http://schemas.microsoft.com/office/powerpoint/2010/main" val="4145070002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179</Words>
  <Application>Microsoft Office PowerPoint</Application>
  <PresentationFormat>Pasirinktinai</PresentationFormat>
  <Paragraphs>31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0" baseType="lpstr">
      <vt:lpstr>LuminousVTI</vt:lpstr>
      <vt:lpstr>Sveikata–ne viskas, tačiau be jos–viskas niekas. (H.Mahler)</vt:lpstr>
      <vt:lpstr>Judėjimas ir aktyvaus gyvenimo poreikis mums yra įgimtas - vaikai nuolatos laksto, juda vos tik išmokę vaikščioti. Sportas svarbus ne tik sveikam vaiko vystymuisi, tačiau taip pat ir gerai emocinei būklei palaikyti. </vt:lpstr>
      <vt:lpstr>5 sveikos gyvensenos principai </vt:lpstr>
      <vt:lpstr>Ką veikia Kužių mokyklos darželiečiai, kad laikytųsi visų sveikos gyvensenos principų? :) </vt:lpstr>
      <vt:lpstr>Subalansuota mityba</vt:lpstr>
      <vt:lpstr>Fizinis aktyvumas</vt:lpstr>
      <vt:lpstr>Psichinė pusiausvyra</vt:lpstr>
      <vt:lpstr>Bendra organizmo būklė</vt:lpstr>
      <vt:lpstr>Žalingi įpročiai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/>
  <cp:lastModifiedBy>User</cp:lastModifiedBy>
  <cp:revision>214</cp:revision>
  <dcterms:created xsi:type="dcterms:W3CDTF">2023-02-27T19:36:01Z</dcterms:created>
  <dcterms:modified xsi:type="dcterms:W3CDTF">2023-02-28T14:51:40Z</dcterms:modified>
</cp:coreProperties>
</file>