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257" r:id="rId3"/>
    <p:sldId id="258" r:id="rId4"/>
    <p:sldId id="259" r:id="rId5"/>
    <p:sldId id="260" r:id="rId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63" d="100"/>
          <a:sy n="63" d="100"/>
        </p:scale>
        <p:origin x="774"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Pavadinimo skaidrė">
    <p:spTree>
      <p:nvGrpSpPr>
        <p:cNvPr id="1" name=""/>
        <p:cNvGrpSpPr/>
        <p:nvPr/>
      </p:nvGrpSpPr>
      <p:grpSpPr>
        <a:xfrm>
          <a:off x="0" y="0"/>
          <a:ext cx="0" cy="0"/>
          <a:chOff x="0" y="0"/>
          <a:chExt cx="0" cy="0"/>
        </a:xfrm>
      </p:grpSpPr>
      <p:pic>
        <p:nvPicPr>
          <p:cNvPr id="7" name="Picture 6"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lt-LT"/>
              <a:t>Spustelėję redaguokite stilių</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lt-LT"/>
              <a:t>Spustelėkite norėdami redaguoti šablono paantraštės stilių</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08275E29-57A4-4E40-92F2-881009BDDE67}" type="datetimeFigureOut">
              <a:rPr lang="lt-LT" smtClean="0"/>
              <a:t>2022-10-26</a:t>
            </a:fld>
            <a:endParaRPr lang="lt-LT"/>
          </a:p>
        </p:txBody>
      </p:sp>
      <p:sp>
        <p:nvSpPr>
          <p:cNvPr id="5" name="Footer Placeholder 4"/>
          <p:cNvSpPr>
            <a:spLocks noGrp="1"/>
          </p:cNvSpPr>
          <p:nvPr>
            <p:ph type="ftr" sz="quarter" idx="11"/>
          </p:nvPr>
        </p:nvSpPr>
        <p:spPr>
          <a:xfrm>
            <a:off x="1371600" y="4323845"/>
            <a:ext cx="6400800" cy="365125"/>
          </a:xfrm>
        </p:spPr>
        <p:txBody>
          <a:bodyPr/>
          <a:lstStyle/>
          <a:p>
            <a:endParaRPr lang="lt-LT"/>
          </a:p>
        </p:txBody>
      </p:sp>
      <p:sp>
        <p:nvSpPr>
          <p:cNvPr id="6" name="Slide Number Placeholder 5"/>
          <p:cNvSpPr>
            <a:spLocks noGrp="1"/>
          </p:cNvSpPr>
          <p:nvPr>
            <p:ph type="sldNum" sz="quarter" idx="12"/>
          </p:nvPr>
        </p:nvSpPr>
        <p:spPr>
          <a:xfrm>
            <a:off x="8077200" y="1430866"/>
            <a:ext cx="2743200" cy="365125"/>
          </a:xfrm>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1061708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nė nuotrauka su antrašte">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lt-LT"/>
              <a:t>Spustelėję redaguokite stilių</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08275E29-57A4-4E40-92F2-881009BDDE67}" type="datetimeFigureOut">
              <a:rPr lang="lt-LT" smtClean="0"/>
              <a:t>2022-10-26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32822319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Pavadinimas ir antraštė">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lt-LT"/>
              <a:t>Spustelėję redaguokite stilių</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8275E29-57A4-4E40-92F2-881009BDDE67}" type="datetimeFigureOut">
              <a:rPr lang="lt-LT" smtClean="0"/>
              <a:t>2022-10-26</a:t>
            </a:fld>
            <a:endParaRPr lang="lt-LT"/>
          </a:p>
        </p:txBody>
      </p:sp>
      <p:sp>
        <p:nvSpPr>
          <p:cNvPr id="6" name="Footer Placeholder 5"/>
          <p:cNvSpPr>
            <a:spLocks noGrp="1"/>
          </p:cNvSpPr>
          <p:nvPr>
            <p:ph type="ftr" sz="quarter" idx="11"/>
          </p:nvPr>
        </p:nvSpPr>
        <p:spPr>
          <a:xfrm>
            <a:off x="685800" y="379941"/>
            <a:ext cx="6991492" cy="365125"/>
          </a:xfrm>
        </p:spPr>
        <p:txBody>
          <a:bodyPr/>
          <a:lstStyle/>
          <a:p>
            <a:endParaRPr lang="lt-LT"/>
          </a:p>
        </p:txBody>
      </p:sp>
      <p:sp>
        <p:nvSpPr>
          <p:cNvPr id="7" name="Slide Number Placeholder 6"/>
          <p:cNvSpPr>
            <a:spLocks noGrp="1"/>
          </p:cNvSpPr>
          <p:nvPr>
            <p:ph type="sldNum" sz="quarter" idx="12"/>
          </p:nvPr>
        </p:nvSpPr>
        <p:spPr>
          <a:xfrm>
            <a:off x="10862452" y="381000"/>
            <a:ext cx="643748" cy="365125"/>
          </a:xfrm>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19041839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Pasiūlymas su antrašte">
    <p:spTree>
      <p:nvGrpSpPr>
        <p:cNvPr id="1" name=""/>
        <p:cNvGrpSpPr/>
        <p:nvPr/>
      </p:nvGrpSpPr>
      <p:grpSpPr>
        <a:xfrm>
          <a:off x="0" y="0"/>
          <a:ext cx="0" cy="0"/>
          <a:chOff x="0" y="0"/>
          <a:chExt cx="0" cy="0"/>
        </a:xfrm>
      </p:grpSpPr>
      <p:pic>
        <p:nvPicPr>
          <p:cNvPr id="13" name="Picture 12"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lt-LT"/>
              <a:t>Spustelėję redaguokite stilių</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08275E29-57A4-4E40-92F2-881009BDDE67}" type="datetimeFigureOut">
              <a:rPr lang="lt-LT" smtClean="0"/>
              <a:t>2022-10-26</a:t>
            </a:fld>
            <a:endParaRPr lang="lt-LT"/>
          </a:p>
        </p:txBody>
      </p:sp>
      <p:sp>
        <p:nvSpPr>
          <p:cNvPr id="6" name="Footer Placeholder 5"/>
          <p:cNvSpPr>
            <a:spLocks noGrp="1"/>
          </p:cNvSpPr>
          <p:nvPr>
            <p:ph type="ftr" sz="quarter" idx="11"/>
          </p:nvPr>
        </p:nvSpPr>
        <p:spPr>
          <a:xfrm>
            <a:off x="685800" y="379941"/>
            <a:ext cx="6991492" cy="365125"/>
          </a:xfrm>
        </p:spPr>
        <p:txBody>
          <a:bodyPr/>
          <a:lstStyle/>
          <a:p>
            <a:endParaRPr lang="lt-LT"/>
          </a:p>
        </p:txBody>
      </p:sp>
      <p:sp>
        <p:nvSpPr>
          <p:cNvPr id="7" name="Slide Number Placeholder 6"/>
          <p:cNvSpPr>
            <a:spLocks noGrp="1"/>
          </p:cNvSpPr>
          <p:nvPr>
            <p:ph type="sldNum" sz="quarter" idx="12"/>
          </p:nvPr>
        </p:nvSpPr>
        <p:spPr>
          <a:xfrm>
            <a:off x="10862452" y="381000"/>
            <a:ext cx="643748" cy="365125"/>
          </a:xfrm>
        </p:spPr>
        <p:txBody>
          <a:bodyPr/>
          <a:lstStyle/>
          <a:p>
            <a:fld id="{5A917203-2D26-4076-B1EE-A0D5F2FAC8A9}" type="slidenum">
              <a:rPr lang="lt-LT" smtClean="0"/>
              <a:t>‹#›</a:t>
            </a:fld>
            <a:endParaRPr lang="lt-LT"/>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89514824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Kortelės pavadinimas">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lt-LT"/>
              <a:t>Spustelėję redaguokite stilių</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08275E29-57A4-4E40-92F2-881009BDDE67}" type="datetimeFigureOut">
              <a:rPr lang="lt-LT" smtClean="0"/>
              <a:t>2022-10-26</a:t>
            </a:fld>
            <a:endParaRPr lang="lt-LT"/>
          </a:p>
        </p:txBody>
      </p:sp>
      <p:sp>
        <p:nvSpPr>
          <p:cNvPr id="6" name="Footer Placeholder 5"/>
          <p:cNvSpPr>
            <a:spLocks noGrp="1"/>
          </p:cNvSpPr>
          <p:nvPr>
            <p:ph type="ftr" sz="quarter" idx="11"/>
          </p:nvPr>
        </p:nvSpPr>
        <p:spPr>
          <a:xfrm>
            <a:off x="685800" y="378883"/>
            <a:ext cx="6991492" cy="365125"/>
          </a:xfrm>
        </p:spPr>
        <p:txBody>
          <a:bodyPr/>
          <a:lstStyle/>
          <a:p>
            <a:endParaRPr lang="lt-LT"/>
          </a:p>
        </p:txBody>
      </p:sp>
      <p:sp>
        <p:nvSpPr>
          <p:cNvPr id="7" name="Slide Number Placeholder 6"/>
          <p:cNvSpPr>
            <a:spLocks noGrp="1"/>
          </p:cNvSpPr>
          <p:nvPr>
            <p:ph type="sldNum" sz="quarter" idx="12"/>
          </p:nvPr>
        </p:nvSpPr>
        <p:spPr>
          <a:xfrm>
            <a:off x="10862452" y="381000"/>
            <a:ext cx="643748" cy="365125"/>
          </a:xfrm>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384508869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stulpelis">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lt-LT"/>
              <a:t>Spustelėję redaguokite stilių</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3" name="Date Placeholder 2"/>
          <p:cNvSpPr>
            <a:spLocks noGrp="1"/>
          </p:cNvSpPr>
          <p:nvPr>
            <p:ph type="dt" sz="half" idx="10"/>
          </p:nvPr>
        </p:nvSpPr>
        <p:spPr/>
        <p:txBody>
          <a:bodyPr/>
          <a:lstStyle/>
          <a:p>
            <a:fld id="{08275E29-57A4-4E40-92F2-881009BDDE67}" type="datetimeFigureOut">
              <a:rPr lang="lt-LT" smtClean="0"/>
              <a:t>2022-10-26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59009792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aveikslėlis skiltyje">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lt-LT"/>
              <a:t>Spustelėję redaguokite stilių</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lt-LT"/>
              <a:t>Spustelėkite piktogramą norėdami įtraukti paveikslėlį</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lt-LT"/>
              <a:t>Spustelėkite, kad galėtumėte redaguoti šablono teksto stilius</a:t>
            </a:r>
          </a:p>
        </p:txBody>
      </p:sp>
      <p:sp>
        <p:nvSpPr>
          <p:cNvPr id="3" name="Date Placeholder 2"/>
          <p:cNvSpPr>
            <a:spLocks noGrp="1"/>
          </p:cNvSpPr>
          <p:nvPr>
            <p:ph type="dt" sz="half" idx="10"/>
          </p:nvPr>
        </p:nvSpPr>
        <p:spPr/>
        <p:txBody>
          <a:bodyPr/>
          <a:lstStyle/>
          <a:p>
            <a:fld id="{08275E29-57A4-4E40-92F2-881009BDDE67}" type="datetimeFigureOut">
              <a:rPr lang="lt-LT" smtClean="0"/>
              <a:t>2022-10-26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86463878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Pavadinimas ir vertikalus tekst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08275E29-57A4-4E40-92F2-881009BDDE67}" type="datetimeFigureOut">
              <a:rPr lang="lt-LT" smtClean="0"/>
              <a:t>2022-10-26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3355763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Vertikalus pavadinimas ir tekstas">
    <p:spTree>
      <p:nvGrpSpPr>
        <p:cNvPr id="1" name=""/>
        <p:cNvGrpSpPr/>
        <p:nvPr/>
      </p:nvGrpSpPr>
      <p:grpSpPr>
        <a:xfrm>
          <a:off x="0" y="0"/>
          <a:ext cx="0" cy="0"/>
          <a:chOff x="0" y="0"/>
          <a:chExt cx="0" cy="0"/>
        </a:xfrm>
      </p:grpSpPr>
      <p:pic>
        <p:nvPicPr>
          <p:cNvPr id="8" name="Picture 7"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lt-LT"/>
              <a:t>Spustelėję redaguokite stilių</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08275E29-57A4-4E40-92F2-881009BDDE67}" type="datetimeFigureOut">
              <a:rPr lang="lt-LT" smtClean="0"/>
              <a:t>2022-10-26</a:t>
            </a:fld>
            <a:endParaRPr lang="lt-LT"/>
          </a:p>
        </p:txBody>
      </p:sp>
      <p:sp>
        <p:nvSpPr>
          <p:cNvPr id="5" name="Footer Placeholder 4"/>
          <p:cNvSpPr>
            <a:spLocks noGrp="1"/>
          </p:cNvSpPr>
          <p:nvPr>
            <p:ph type="ftr" sz="quarter" idx="11"/>
          </p:nvPr>
        </p:nvSpPr>
        <p:spPr>
          <a:xfrm>
            <a:off x="685800" y="381000"/>
            <a:ext cx="6991492" cy="365125"/>
          </a:xfrm>
        </p:spPr>
        <p:txBody>
          <a:bodyPr/>
          <a:lstStyle/>
          <a:p>
            <a:endParaRPr lang="lt-LT"/>
          </a:p>
        </p:txBody>
      </p:sp>
      <p:sp>
        <p:nvSpPr>
          <p:cNvPr id="6" name="Slide Number Placeholder 5"/>
          <p:cNvSpPr>
            <a:spLocks noGrp="1"/>
          </p:cNvSpPr>
          <p:nvPr>
            <p:ph type="sldNum" sz="quarter" idx="12"/>
          </p:nvPr>
        </p:nvSpPr>
        <p:spPr>
          <a:xfrm>
            <a:off x="10862452" y="381000"/>
            <a:ext cx="643748" cy="365125"/>
          </a:xfrm>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35023238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Pavadinimas ir turiny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idx="1"/>
          </p:nvPr>
        </p:nvSpPr>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10"/>
          </p:nvPr>
        </p:nvSpPr>
        <p:spPr/>
        <p:txBody>
          <a:bodyPr/>
          <a:lstStyle/>
          <a:p>
            <a:fld id="{08275E29-57A4-4E40-92F2-881009BDDE67}" type="datetimeFigureOut">
              <a:rPr lang="lt-LT" smtClean="0"/>
              <a:t>2022-10-26</a:t>
            </a:fld>
            <a:endParaRPr lang="lt-LT"/>
          </a:p>
        </p:txBody>
      </p:sp>
      <p:sp>
        <p:nvSpPr>
          <p:cNvPr id="5" name="Footer Placeholder 4"/>
          <p:cNvSpPr>
            <a:spLocks noGrp="1"/>
          </p:cNvSpPr>
          <p:nvPr>
            <p:ph type="ftr" sz="quarter" idx="11"/>
          </p:nvPr>
        </p:nvSpPr>
        <p:spPr/>
        <p:txBody>
          <a:bodyPr/>
          <a:lstStyle/>
          <a:p>
            <a:endParaRPr lang="lt-LT"/>
          </a:p>
        </p:txBody>
      </p:sp>
      <p:sp>
        <p:nvSpPr>
          <p:cNvPr id="6" name="Slide Number Placeholder 5"/>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24608928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kcijos antraštė">
    <p:spTree>
      <p:nvGrpSpPr>
        <p:cNvPr id="1" name=""/>
        <p:cNvGrpSpPr/>
        <p:nvPr/>
      </p:nvGrpSpPr>
      <p:grpSpPr>
        <a:xfrm>
          <a:off x="0" y="0"/>
          <a:ext cx="0" cy="0"/>
          <a:chOff x="0" y="0"/>
          <a:chExt cx="0" cy="0"/>
        </a:xfrm>
      </p:grpSpPr>
      <p:pic>
        <p:nvPicPr>
          <p:cNvPr id="9" name="Picture 8" descr="C0-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lt-LT"/>
              <a:t>Spustelėję redaguokite stilių</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lt-LT"/>
              <a:t>Spustelėkite, kad galėtumėte redaguoti šablono teksto stilius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08275E29-57A4-4E40-92F2-881009BDDE67}" type="datetimeFigureOut">
              <a:rPr lang="lt-LT" smtClean="0"/>
              <a:t>2022-10-26</a:t>
            </a:fld>
            <a:endParaRPr lang="lt-LT"/>
          </a:p>
        </p:txBody>
      </p:sp>
      <p:sp>
        <p:nvSpPr>
          <p:cNvPr id="5" name="Footer Placeholder 4"/>
          <p:cNvSpPr>
            <a:spLocks noGrp="1"/>
          </p:cNvSpPr>
          <p:nvPr>
            <p:ph type="ftr" sz="quarter" idx="11"/>
          </p:nvPr>
        </p:nvSpPr>
        <p:spPr>
          <a:xfrm>
            <a:off x="685800" y="381001"/>
            <a:ext cx="6991492" cy="364065"/>
          </a:xfrm>
        </p:spPr>
        <p:txBody>
          <a:bodyPr/>
          <a:lstStyle/>
          <a:p>
            <a:endParaRPr lang="lt-LT"/>
          </a:p>
        </p:txBody>
      </p:sp>
      <p:sp>
        <p:nvSpPr>
          <p:cNvPr id="6" name="Slide Number Placeholder 5"/>
          <p:cNvSpPr>
            <a:spLocks noGrp="1"/>
          </p:cNvSpPr>
          <p:nvPr>
            <p:ph type="sldNum" sz="quarter" idx="12"/>
          </p:nvPr>
        </p:nvSpPr>
        <p:spPr>
          <a:xfrm>
            <a:off x="10862452" y="381000"/>
            <a:ext cx="643748" cy="365125"/>
          </a:xfrm>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122274569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 turinia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Date Placeholder 4"/>
          <p:cNvSpPr>
            <a:spLocks noGrp="1"/>
          </p:cNvSpPr>
          <p:nvPr>
            <p:ph type="dt" sz="half" idx="10"/>
          </p:nvPr>
        </p:nvSpPr>
        <p:spPr/>
        <p:txBody>
          <a:bodyPr/>
          <a:lstStyle/>
          <a:p>
            <a:fld id="{08275E29-57A4-4E40-92F2-881009BDDE67}" type="datetimeFigureOut">
              <a:rPr lang="lt-LT" smtClean="0"/>
              <a:t>2022-10-26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2204828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Lyginimas">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lt-LT"/>
              <a:t>Spustelėję redaguokite stilių</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4" name="Content Placeholder 3"/>
          <p:cNvSpPr>
            <a:spLocks noGrp="1"/>
          </p:cNvSpPr>
          <p:nvPr>
            <p:ph sz="half" idx="2"/>
          </p:nvPr>
        </p:nvSpPr>
        <p:spPr>
          <a:xfrm>
            <a:off x="685800" y="3132666"/>
            <a:ext cx="5311775" cy="3086019"/>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lt-LT"/>
              <a:t>Spustelėkite, kad galėtumėte redaguoti šablono teksto stilius</a:t>
            </a:r>
          </a:p>
        </p:txBody>
      </p:sp>
      <p:sp>
        <p:nvSpPr>
          <p:cNvPr id="6" name="Content Placeholder 5"/>
          <p:cNvSpPr>
            <a:spLocks noGrp="1"/>
          </p:cNvSpPr>
          <p:nvPr>
            <p:ph sz="quarter" idx="4"/>
          </p:nvPr>
        </p:nvSpPr>
        <p:spPr>
          <a:xfrm>
            <a:off x="6172200" y="3132666"/>
            <a:ext cx="5334000" cy="3086019"/>
          </a:xfrm>
        </p:spPr>
        <p:txBody>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7" name="Date Placeholder 6"/>
          <p:cNvSpPr>
            <a:spLocks noGrp="1"/>
          </p:cNvSpPr>
          <p:nvPr>
            <p:ph type="dt" sz="half" idx="10"/>
          </p:nvPr>
        </p:nvSpPr>
        <p:spPr/>
        <p:txBody>
          <a:bodyPr/>
          <a:lstStyle/>
          <a:p>
            <a:fld id="{08275E29-57A4-4E40-92F2-881009BDDE67}" type="datetimeFigureOut">
              <a:rPr lang="lt-LT" smtClean="0"/>
              <a:t>2022-10-26</a:t>
            </a:fld>
            <a:endParaRPr lang="lt-LT"/>
          </a:p>
        </p:txBody>
      </p:sp>
      <p:sp>
        <p:nvSpPr>
          <p:cNvPr id="8" name="Footer Placeholder 7"/>
          <p:cNvSpPr>
            <a:spLocks noGrp="1"/>
          </p:cNvSpPr>
          <p:nvPr>
            <p:ph type="ftr" sz="quarter" idx="11"/>
          </p:nvPr>
        </p:nvSpPr>
        <p:spPr/>
        <p:txBody>
          <a:bodyPr/>
          <a:lstStyle/>
          <a:p>
            <a:endParaRPr lang="lt-LT"/>
          </a:p>
        </p:txBody>
      </p:sp>
      <p:sp>
        <p:nvSpPr>
          <p:cNvPr id="9" name="Slide Number Placeholder 8"/>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355889316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k pavadinima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lt-LT"/>
              <a:t>Spustelėję redaguokite stilių</a:t>
            </a:r>
            <a:endParaRPr lang="en-US" dirty="0"/>
          </a:p>
        </p:txBody>
      </p:sp>
      <p:sp>
        <p:nvSpPr>
          <p:cNvPr id="3" name="Date Placeholder 2"/>
          <p:cNvSpPr>
            <a:spLocks noGrp="1"/>
          </p:cNvSpPr>
          <p:nvPr>
            <p:ph type="dt" sz="half" idx="10"/>
          </p:nvPr>
        </p:nvSpPr>
        <p:spPr/>
        <p:txBody>
          <a:bodyPr/>
          <a:lstStyle/>
          <a:p>
            <a:fld id="{08275E29-57A4-4E40-92F2-881009BDDE67}" type="datetimeFigureOut">
              <a:rPr lang="lt-LT" smtClean="0"/>
              <a:t>2022-10-26</a:t>
            </a:fld>
            <a:endParaRPr lang="lt-LT"/>
          </a:p>
        </p:txBody>
      </p:sp>
      <p:sp>
        <p:nvSpPr>
          <p:cNvPr id="4" name="Footer Placeholder 3"/>
          <p:cNvSpPr>
            <a:spLocks noGrp="1"/>
          </p:cNvSpPr>
          <p:nvPr>
            <p:ph type="ftr" sz="quarter" idx="11"/>
          </p:nvPr>
        </p:nvSpPr>
        <p:spPr/>
        <p:txBody>
          <a:bodyPr/>
          <a:lstStyle/>
          <a:p>
            <a:endParaRPr lang="lt-LT"/>
          </a:p>
        </p:txBody>
      </p:sp>
      <p:sp>
        <p:nvSpPr>
          <p:cNvPr id="5" name="Slide Number Placeholder 4"/>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6262650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ušči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8275E29-57A4-4E40-92F2-881009BDDE67}" type="datetimeFigureOut">
              <a:rPr lang="lt-LT" smtClean="0"/>
              <a:t>2022-10-26</a:t>
            </a:fld>
            <a:endParaRPr lang="lt-LT"/>
          </a:p>
        </p:txBody>
      </p:sp>
      <p:sp>
        <p:nvSpPr>
          <p:cNvPr id="3" name="Footer Placeholder 2"/>
          <p:cNvSpPr>
            <a:spLocks noGrp="1"/>
          </p:cNvSpPr>
          <p:nvPr>
            <p:ph type="ftr" sz="quarter" idx="11"/>
          </p:nvPr>
        </p:nvSpPr>
        <p:spPr/>
        <p:txBody>
          <a:bodyPr/>
          <a:lstStyle/>
          <a:p>
            <a:endParaRPr lang="lt-LT"/>
          </a:p>
        </p:txBody>
      </p:sp>
      <p:sp>
        <p:nvSpPr>
          <p:cNvPr id="4" name="Slide Number Placeholder 3"/>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1871271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Turiny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lt-LT"/>
              <a:t>Spustelėję redaguokite stilių</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08275E29-57A4-4E40-92F2-881009BDDE67}" type="datetimeFigureOut">
              <a:rPr lang="lt-LT" smtClean="0"/>
              <a:t>2022-10-26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4527129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aveikslėlis ir antraštė">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lt-LT"/>
              <a:t>Spustelėję redaguokite stilių</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lt-LT"/>
              <a:t>Spustelėkite piktogramą norėdami įtraukti paveikslėlį</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lt-LT"/>
              <a:t>Spustelėkite, kad galėtumėte redaguoti šablono teksto stilius</a:t>
            </a:r>
          </a:p>
        </p:txBody>
      </p:sp>
      <p:sp>
        <p:nvSpPr>
          <p:cNvPr id="5" name="Date Placeholder 4"/>
          <p:cNvSpPr>
            <a:spLocks noGrp="1"/>
          </p:cNvSpPr>
          <p:nvPr>
            <p:ph type="dt" sz="half" idx="10"/>
          </p:nvPr>
        </p:nvSpPr>
        <p:spPr/>
        <p:txBody>
          <a:bodyPr/>
          <a:lstStyle/>
          <a:p>
            <a:fld id="{08275E29-57A4-4E40-92F2-881009BDDE67}" type="datetimeFigureOut">
              <a:rPr lang="lt-LT" smtClean="0"/>
              <a:t>2022-10-26</a:t>
            </a:fld>
            <a:endParaRPr lang="lt-LT"/>
          </a:p>
        </p:txBody>
      </p:sp>
      <p:sp>
        <p:nvSpPr>
          <p:cNvPr id="6" name="Footer Placeholder 5"/>
          <p:cNvSpPr>
            <a:spLocks noGrp="1"/>
          </p:cNvSpPr>
          <p:nvPr>
            <p:ph type="ftr" sz="quarter" idx="11"/>
          </p:nvPr>
        </p:nvSpPr>
        <p:spPr/>
        <p:txBody>
          <a:bodyPr/>
          <a:lstStyle/>
          <a:p>
            <a:endParaRPr lang="lt-LT"/>
          </a:p>
        </p:txBody>
      </p:sp>
      <p:sp>
        <p:nvSpPr>
          <p:cNvPr id="7" name="Slide Number Placeholder 6"/>
          <p:cNvSpPr>
            <a:spLocks noGrp="1"/>
          </p:cNvSpPr>
          <p:nvPr>
            <p:ph type="sldNum" sz="quarter" idx="12"/>
          </p:nvPr>
        </p:nvSpPr>
        <p:spPr/>
        <p:txBody>
          <a:bodyPr/>
          <a:lstStyle/>
          <a:p>
            <a:fld id="{5A917203-2D26-4076-B1EE-A0D5F2FAC8A9}" type="slidenum">
              <a:rPr lang="lt-LT" smtClean="0"/>
              <a:t>‹#›</a:t>
            </a:fld>
            <a:endParaRPr lang="lt-LT"/>
          </a:p>
        </p:txBody>
      </p:sp>
    </p:spTree>
    <p:extLst>
      <p:ext uri="{BB962C8B-B14F-4D97-AF65-F5344CB8AC3E}">
        <p14:creationId xmlns:p14="http://schemas.microsoft.com/office/powerpoint/2010/main" val="28286894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C0-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lt-LT"/>
              <a:t>Spustelėję redaguokite stilių</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lt-LT"/>
              <a:t>Spustelėkite, kad galėtumėte redaguoti šablono teksto stilius</a:t>
            </a:r>
          </a:p>
          <a:p>
            <a:pPr lvl="1"/>
            <a:r>
              <a:rPr lang="lt-LT"/>
              <a:t>Antras lygis</a:t>
            </a:r>
          </a:p>
          <a:p>
            <a:pPr lvl="2"/>
            <a:r>
              <a:rPr lang="lt-LT"/>
              <a:t>Trečias lygis</a:t>
            </a:r>
          </a:p>
          <a:p>
            <a:pPr lvl="3"/>
            <a:r>
              <a:rPr lang="lt-LT"/>
              <a:t>Ketvirtas lygis</a:t>
            </a:r>
          </a:p>
          <a:p>
            <a:pPr lvl="4"/>
            <a:r>
              <a:rPr lang="lt-LT"/>
              <a:t>Penktas lygis</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8275E29-57A4-4E40-92F2-881009BDDE67}" type="datetimeFigureOut">
              <a:rPr lang="lt-LT" smtClean="0"/>
              <a:t>2022-10-26</a:t>
            </a:fld>
            <a:endParaRPr lang="lt-LT"/>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lt-LT"/>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5A917203-2D26-4076-B1EE-A0D5F2FAC8A9}" type="slidenum">
              <a:rPr lang="lt-LT" smtClean="0"/>
              <a:t>‹#›</a:t>
            </a:fld>
            <a:endParaRPr lang="lt-LT"/>
          </a:p>
        </p:txBody>
      </p:sp>
    </p:spTree>
    <p:extLst>
      <p:ext uri="{BB962C8B-B14F-4D97-AF65-F5344CB8AC3E}">
        <p14:creationId xmlns:p14="http://schemas.microsoft.com/office/powerpoint/2010/main" val="4115347207"/>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6A31E408-A8CF-7404-BEBD-FE9C98F67914}"/>
              </a:ext>
            </a:extLst>
          </p:cNvPr>
          <p:cNvSpPr>
            <a:spLocks noGrp="1"/>
          </p:cNvSpPr>
          <p:nvPr>
            <p:ph type="ctrTitle"/>
          </p:nvPr>
        </p:nvSpPr>
        <p:spPr>
          <a:xfrm>
            <a:off x="1524000" y="828040"/>
            <a:ext cx="9144000" cy="2387600"/>
          </a:xfrm>
        </p:spPr>
        <p:txBody>
          <a:bodyPr>
            <a:normAutofit fontScale="90000"/>
          </a:bodyPr>
          <a:lstStyle/>
          <a:p>
            <a:pPr algn="ctr"/>
            <a:br>
              <a:rPr kumimoji="0" lang="en-GB" sz="3600" b="0" i="1" u="none" strike="noStrike" kern="1200" cap="none" spc="0" normalizeH="0" baseline="0" noProof="0" dirty="0">
                <a:ln>
                  <a:noFill/>
                </a:ln>
                <a:solidFill>
                  <a:srgbClr val="2F5897"/>
                </a:solidFill>
                <a:effectLst>
                  <a:outerShdw blurRad="63500" dist="38100" dir="5400000" algn="t" rotWithShape="0">
                    <a:prstClr val="black">
                      <a:alpha val="25000"/>
                    </a:prstClr>
                  </a:outerShdw>
                </a:effectLst>
                <a:uLnTx/>
                <a:uFillTx/>
                <a:latin typeface="Times New Roman" pitchFamily="18" charset="0"/>
                <a:ea typeface="+mj-ea"/>
                <a:cs typeface="Times New Roman" pitchFamily="18" charset="0"/>
              </a:rPr>
            </a:br>
            <a:r>
              <a:rPr kumimoji="0" lang="lt-LT" sz="2700" b="0" i="1" u="none" strike="noStrike" kern="1200" cap="none" spc="0" normalizeH="0" baseline="0" noProof="0" dirty="0">
                <a:ln>
                  <a:noFill/>
                </a:ln>
                <a:solidFill>
                  <a:srgbClr val="2F5897"/>
                </a:solidFill>
                <a:effectLst>
                  <a:outerShdw blurRad="63500" dist="38100" dir="5400000" algn="t" rotWithShape="0">
                    <a:prstClr val="black">
                      <a:alpha val="25000"/>
                    </a:prstClr>
                  </a:outerShdw>
                </a:effectLst>
                <a:uLnTx/>
                <a:uFillTx/>
                <a:latin typeface="Times New Roman" pitchFamily="18" charset="0"/>
                <a:ea typeface="+mj-ea"/>
                <a:cs typeface="Times New Roman" pitchFamily="18" charset="0"/>
              </a:rPr>
              <a:t>Šiaulių lopšelis-darželis ,,Pupų pėdas”</a:t>
            </a:r>
            <a:br>
              <a:rPr kumimoji="0" lang="lt-LT" sz="2700" b="0" i="1" u="none" strike="noStrike" kern="1200" cap="none" spc="0" normalizeH="0" baseline="0" noProof="0" dirty="0">
                <a:ln>
                  <a:noFill/>
                </a:ln>
                <a:solidFill>
                  <a:srgbClr val="2F5897"/>
                </a:solidFill>
                <a:effectLst>
                  <a:outerShdw blurRad="63500" dist="38100" dir="5400000" algn="t" rotWithShape="0">
                    <a:prstClr val="black">
                      <a:alpha val="25000"/>
                    </a:prstClr>
                  </a:outerShdw>
                </a:effectLst>
                <a:uLnTx/>
                <a:uFillTx/>
                <a:latin typeface="Times New Roman" pitchFamily="18" charset="0"/>
                <a:ea typeface="+mj-ea"/>
                <a:cs typeface="Times New Roman" pitchFamily="18" charset="0"/>
              </a:rPr>
            </a:br>
            <a:r>
              <a:rPr kumimoji="0" lang="lt-LT" sz="2700" b="0" i="0" u="none" strike="noStrike" kern="1200" cap="none" spc="0" normalizeH="0" baseline="0" noProof="0" dirty="0">
                <a:ln>
                  <a:noFill/>
                </a:ln>
                <a:solidFill>
                  <a:srgbClr val="2F5897"/>
                </a:solidFill>
                <a:effectLst>
                  <a:outerShdw blurRad="63500" dist="38100" dir="5400000" algn="t" rotWithShape="0">
                    <a:prstClr val="black">
                      <a:alpha val="25000"/>
                    </a:prstClr>
                  </a:outerShdw>
                </a:effectLst>
                <a:uLnTx/>
                <a:uFillTx/>
                <a:latin typeface="Times New Roman" pitchFamily="18" charset="0"/>
                <a:ea typeface="+mj-ea"/>
                <a:cs typeface="Times New Roman" pitchFamily="18" charset="0"/>
              </a:rPr>
              <a:t>Komanda ,,Smalsučiai” ( 3-5 m.)</a:t>
            </a:r>
            <a:br>
              <a:rPr kumimoji="0" lang="lt-LT" sz="2400" b="0" i="0" u="none" strike="noStrike" kern="1200" cap="none" spc="0" normalizeH="0" baseline="0" noProof="0" dirty="0">
                <a:ln>
                  <a:noFill/>
                </a:ln>
                <a:solidFill>
                  <a:srgbClr val="2F5897"/>
                </a:solidFill>
                <a:effectLst>
                  <a:outerShdw blurRad="63500" dist="38100" dir="5400000" algn="t" rotWithShape="0">
                    <a:prstClr val="black">
                      <a:alpha val="25000"/>
                    </a:prstClr>
                  </a:outerShdw>
                </a:effectLst>
                <a:uLnTx/>
                <a:uFillTx/>
                <a:latin typeface="Times New Roman" pitchFamily="18" charset="0"/>
                <a:ea typeface="+mj-ea"/>
                <a:cs typeface="Times New Roman" pitchFamily="18" charset="0"/>
              </a:rPr>
            </a:br>
            <a:br>
              <a:rPr kumimoji="0" lang="en-GB" sz="7200" b="0" i="0" u="none" strike="noStrike" kern="1200" cap="none" spc="0" normalizeH="0" baseline="0" noProof="0" dirty="0">
                <a:ln>
                  <a:noFill/>
                </a:ln>
                <a:solidFill>
                  <a:srgbClr val="2F5897"/>
                </a:solidFill>
                <a:effectLst>
                  <a:outerShdw blurRad="63500" dist="38100" dir="5400000" algn="t" rotWithShape="0">
                    <a:prstClr val="black">
                      <a:alpha val="25000"/>
                    </a:prstClr>
                  </a:outerShdw>
                </a:effectLst>
                <a:uLnTx/>
                <a:uFillTx/>
                <a:latin typeface="Times New Roman" pitchFamily="18" charset="0"/>
                <a:ea typeface="+mj-ea"/>
                <a:cs typeface="Times New Roman" pitchFamily="18" charset="0"/>
              </a:rPr>
            </a:br>
            <a:r>
              <a:rPr kumimoji="0" lang="lt-LT" sz="5300" b="1" i="1" u="none" strike="noStrike" kern="1200" cap="none" spc="0" normalizeH="0" baseline="0" noProof="0" dirty="0">
                <a:ln>
                  <a:noFill/>
                </a:ln>
                <a:solidFill>
                  <a:srgbClr val="2F5897"/>
                </a:solidFill>
                <a:effectLst>
                  <a:outerShdw blurRad="63500" dist="38100" dir="5400000" algn="t" rotWithShape="0">
                    <a:prstClr val="black">
                      <a:alpha val="25000"/>
                    </a:prstClr>
                  </a:outerShdw>
                </a:effectLst>
                <a:uLnTx/>
                <a:uFillTx/>
                <a:latin typeface="Times New Roman" pitchFamily="18" charset="0"/>
                <a:ea typeface="+mj-ea"/>
                <a:cs typeface="Times New Roman" pitchFamily="18" charset="0"/>
              </a:rPr>
              <a:t>Projektas ,,Sveikata visus metus”</a:t>
            </a:r>
            <a:endParaRPr lang="lt-LT" dirty="0"/>
          </a:p>
        </p:txBody>
      </p:sp>
      <p:sp>
        <p:nvSpPr>
          <p:cNvPr id="3" name="Antrinis pavadinimas 2">
            <a:extLst>
              <a:ext uri="{FF2B5EF4-FFF2-40B4-BE49-F238E27FC236}">
                <a16:creationId xmlns:a16="http://schemas.microsoft.com/office/drawing/2014/main" id="{DAD4202C-5EDF-B6DD-FBB4-470865EDB3AF}"/>
              </a:ext>
            </a:extLst>
          </p:cNvPr>
          <p:cNvSpPr>
            <a:spLocks noGrp="1"/>
          </p:cNvSpPr>
          <p:nvPr>
            <p:ph type="subTitle" idx="1"/>
          </p:nvPr>
        </p:nvSpPr>
        <p:spPr>
          <a:xfrm>
            <a:off x="1524000" y="3439161"/>
            <a:ext cx="9525000" cy="2545080"/>
          </a:xfrm>
        </p:spPr>
        <p:txBody>
          <a:bodyPr>
            <a:normAutofit/>
          </a:bodyPr>
          <a:lstStyle/>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1800" b="0" i="0" u="none" strike="noStrike" kern="1200" cap="none" spc="0" normalizeH="0" baseline="0" noProof="0" dirty="0">
                <a:ln>
                  <a:noFill/>
                </a:ln>
                <a:effectLst/>
                <a:uLnTx/>
                <a:uFillTx/>
                <a:latin typeface="Times New Roman" pitchFamily="18" charset="0"/>
                <a:ea typeface="+mn-ea"/>
                <a:cs typeface="Times New Roman" pitchFamily="18" charset="0"/>
              </a:rPr>
              <a:t>Ikimokyklinio ugdymo pedagogės:</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endParaRPr kumimoji="0" lang="en-GB" sz="1800" b="0" i="0" u="none" strike="noStrike" kern="1200" cap="none" spc="0" normalizeH="0" baseline="0" noProof="0" dirty="0">
              <a:ln>
                <a:noFill/>
              </a:ln>
              <a:effectLst/>
              <a:uLnTx/>
              <a:uFillTx/>
              <a:latin typeface="Times New Roman" pitchFamily="18" charset="0"/>
              <a:ea typeface="+mn-ea"/>
              <a:cs typeface="Times New Roman" pitchFamily="18" charset="0"/>
            </a:endParaRP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1800" b="0" i="0" u="none" strike="noStrike" kern="1200" cap="none" spc="0" normalizeH="0" baseline="0" noProof="0" dirty="0">
                <a:ln>
                  <a:noFill/>
                </a:ln>
                <a:effectLst/>
                <a:uLnTx/>
                <a:uFillTx/>
                <a:latin typeface="Times New Roman" pitchFamily="18" charset="0"/>
                <a:ea typeface="+mn-ea"/>
                <a:cs typeface="Times New Roman" pitchFamily="18" charset="0"/>
              </a:rPr>
              <a:t>Vida </a:t>
            </a:r>
            <a:r>
              <a:rPr kumimoji="0" lang="lt-LT" sz="1800" b="0" i="0" u="none" strike="noStrike" kern="1200" cap="none" spc="0" normalizeH="0" baseline="0" noProof="0" dirty="0" err="1">
                <a:ln>
                  <a:noFill/>
                </a:ln>
                <a:effectLst/>
                <a:uLnTx/>
                <a:uFillTx/>
                <a:latin typeface="Times New Roman" pitchFamily="18" charset="0"/>
                <a:ea typeface="+mn-ea"/>
                <a:cs typeface="Times New Roman" pitchFamily="18" charset="0"/>
              </a:rPr>
              <a:t>Šlenderė</a:t>
            </a:r>
            <a:endParaRPr kumimoji="0" lang="lt-LT" sz="1800" b="0" i="0" u="none" strike="noStrike" kern="1200" cap="none" spc="0" normalizeH="0" baseline="0" noProof="0" dirty="0">
              <a:ln>
                <a:noFill/>
              </a:ln>
              <a:effectLst/>
              <a:uLnTx/>
              <a:uFillTx/>
              <a:latin typeface="Times New Roman" pitchFamily="18" charset="0"/>
              <a:ea typeface="+mn-ea"/>
              <a:cs typeface="Times New Roman" pitchFamily="18" charset="0"/>
            </a:endParaRP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1800" b="0" i="0" u="none" strike="noStrike" kern="1200" cap="none" spc="0" normalizeH="0" baseline="0" noProof="0" dirty="0">
                <a:ln>
                  <a:noFill/>
                </a:ln>
                <a:effectLst/>
                <a:uLnTx/>
                <a:uFillTx/>
                <a:latin typeface="Times New Roman" pitchFamily="18" charset="0"/>
                <a:ea typeface="+mn-ea"/>
                <a:cs typeface="Times New Roman" pitchFamily="18" charset="0"/>
              </a:rPr>
              <a:t>Toma </a:t>
            </a:r>
            <a:r>
              <a:rPr kumimoji="0" lang="lt-LT" sz="1800" b="0" i="0" u="none" strike="noStrike" kern="1200" cap="none" spc="0" normalizeH="0" baseline="0" noProof="0" dirty="0" err="1">
                <a:ln>
                  <a:noFill/>
                </a:ln>
                <a:effectLst/>
                <a:uLnTx/>
                <a:uFillTx/>
                <a:latin typeface="Times New Roman" pitchFamily="18" charset="0"/>
                <a:ea typeface="+mn-ea"/>
                <a:cs typeface="Times New Roman" pitchFamily="18" charset="0"/>
              </a:rPr>
              <a:t>Kerienė</a:t>
            </a:r>
            <a:endParaRPr kumimoji="0" lang="lt-LT" sz="1800" b="0" i="0" u="none" strike="noStrike" kern="1200" cap="none" spc="0" normalizeH="0" baseline="0" noProof="0" dirty="0">
              <a:ln>
                <a:noFill/>
              </a:ln>
              <a:effectLst/>
              <a:uLnTx/>
              <a:uFillTx/>
              <a:latin typeface="Times New Roman" pitchFamily="18" charset="0"/>
              <a:ea typeface="+mn-ea"/>
              <a:cs typeface="Times New Roman" pitchFamily="18" charset="0"/>
            </a:endParaRP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1800" b="0" i="0" u="none" strike="noStrike" kern="1200" cap="none" spc="0" normalizeH="0" baseline="0" noProof="0" dirty="0" err="1">
                <a:ln>
                  <a:noFill/>
                </a:ln>
                <a:effectLst/>
                <a:uLnTx/>
                <a:uFillTx/>
                <a:latin typeface="Times New Roman" pitchFamily="18" charset="0"/>
                <a:ea typeface="+mn-ea"/>
                <a:cs typeface="Times New Roman" pitchFamily="18" charset="0"/>
              </a:rPr>
              <a:t>Armanda</a:t>
            </a:r>
            <a:r>
              <a:rPr kumimoji="0" lang="lt-LT" sz="1800" b="0" i="0" u="none" strike="noStrike" kern="1200" cap="none" spc="0" normalizeH="0" baseline="0" noProof="0" dirty="0">
                <a:ln>
                  <a:noFill/>
                </a:ln>
                <a:effectLst/>
                <a:uLnTx/>
                <a:uFillTx/>
                <a:latin typeface="Times New Roman" pitchFamily="18" charset="0"/>
                <a:ea typeface="+mn-ea"/>
                <a:cs typeface="Times New Roman" pitchFamily="18" charset="0"/>
              </a:rPr>
              <a:t> Ralytė</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1800" b="0" i="0" u="none" strike="noStrike" kern="1200" cap="none" spc="0" normalizeH="0" baseline="0" noProof="0" dirty="0">
                <a:ln>
                  <a:noFill/>
                </a:ln>
                <a:effectLst/>
                <a:uLnTx/>
                <a:uFillTx/>
                <a:latin typeface="Times New Roman" pitchFamily="18" charset="0"/>
                <a:ea typeface="+mn-ea"/>
                <a:cs typeface="Times New Roman" pitchFamily="18" charset="0"/>
              </a:rPr>
              <a:t>Loreta Racevičienė</a:t>
            </a:r>
          </a:p>
          <a:p>
            <a:pPr marL="0" marR="0" lvl="0" indent="0" algn="r" defTabSz="914400" rtl="0" eaLnBrk="1" fontAlgn="auto" latinLnBrk="0" hangingPunct="1">
              <a:lnSpc>
                <a:spcPct val="100000"/>
              </a:lnSpc>
              <a:spcBef>
                <a:spcPct val="20000"/>
              </a:spcBef>
              <a:spcAft>
                <a:spcPts val="0"/>
              </a:spcAft>
              <a:buClrTx/>
              <a:buSzTx/>
              <a:buFont typeface="Arial" panose="020B0604020202020204" pitchFamily="34" charset="0"/>
              <a:buNone/>
              <a:tabLst/>
              <a:defRPr/>
            </a:pPr>
            <a:r>
              <a:rPr kumimoji="0" lang="lt-LT" sz="1800" b="0" i="0" u="none" strike="noStrike" kern="1200" cap="none" spc="0" normalizeH="0" baseline="0" noProof="0" dirty="0">
                <a:ln>
                  <a:noFill/>
                </a:ln>
                <a:effectLst/>
                <a:uLnTx/>
                <a:uFillTx/>
                <a:latin typeface="Times New Roman" pitchFamily="18" charset="0"/>
                <a:ea typeface="+mn-ea"/>
                <a:cs typeface="Times New Roman" pitchFamily="18" charset="0"/>
              </a:rPr>
              <a:t>Aldona Černiauskienė</a:t>
            </a:r>
            <a:endParaRPr kumimoji="0" lang="en-GB" sz="1800" b="0" i="0" u="none" strike="noStrike" kern="1200" cap="none" spc="0" normalizeH="0" baseline="0" noProof="0" dirty="0">
              <a:ln>
                <a:noFill/>
              </a:ln>
              <a:effectLst/>
              <a:uLnTx/>
              <a:uFillTx/>
              <a:latin typeface="Times New Roman" pitchFamily="18" charset="0"/>
              <a:ea typeface="+mn-ea"/>
              <a:cs typeface="Times New Roman" pitchFamily="18" charset="0"/>
            </a:endParaRPr>
          </a:p>
          <a:p>
            <a:endParaRPr lang="lt-LT" sz="1600" dirty="0"/>
          </a:p>
        </p:txBody>
      </p:sp>
    </p:spTree>
    <p:extLst>
      <p:ext uri="{BB962C8B-B14F-4D97-AF65-F5344CB8AC3E}">
        <p14:creationId xmlns:p14="http://schemas.microsoft.com/office/powerpoint/2010/main" val="257761954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B660D38-8488-BEC1-FA09-78FBEAD42AA2}"/>
              </a:ext>
            </a:extLst>
          </p:cNvPr>
          <p:cNvSpPr>
            <a:spLocks noGrp="1"/>
          </p:cNvSpPr>
          <p:nvPr>
            <p:ph type="title"/>
          </p:nvPr>
        </p:nvSpPr>
        <p:spPr>
          <a:xfrm>
            <a:off x="1790700" y="2135972"/>
            <a:ext cx="8610600" cy="1293028"/>
          </a:xfrm>
        </p:spPr>
        <p:txBody>
          <a:bodyPr>
            <a:noAutofit/>
          </a:bodyPr>
          <a:lstStyle/>
          <a:p>
            <a:pPr algn="ctr"/>
            <a:r>
              <a:rPr lang="lt-LT" sz="4800" dirty="0"/>
              <a:t>Spalio mėnesio </a:t>
            </a:r>
            <a:r>
              <a:rPr lang="lt-LT" sz="4800" dirty="0" err="1"/>
              <a:t>išUkis</a:t>
            </a:r>
            <a:r>
              <a:rPr lang="lt-LT" sz="4800" dirty="0"/>
              <a:t>:</a:t>
            </a:r>
            <a:br>
              <a:rPr lang="lt-LT" sz="4800" dirty="0"/>
            </a:br>
            <a:r>
              <a:rPr lang="lt-LT" sz="4800" dirty="0"/>
              <a:t>JEI GALI SVAJOTI APIE TAI, GALI IR PADARYTI</a:t>
            </a:r>
          </a:p>
        </p:txBody>
      </p:sp>
    </p:spTree>
    <p:extLst>
      <p:ext uri="{BB962C8B-B14F-4D97-AF65-F5344CB8AC3E}">
        <p14:creationId xmlns:p14="http://schemas.microsoft.com/office/powerpoint/2010/main" val="21530956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361A079D-737A-A744-B56A-A6F868220CA7}"/>
              </a:ext>
            </a:extLst>
          </p:cNvPr>
          <p:cNvSpPr>
            <a:spLocks noGrp="1"/>
          </p:cNvSpPr>
          <p:nvPr>
            <p:ph type="title"/>
          </p:nvPr>
        </p:nvSpPr>
        <p:spPr>
          <a:xfrm>
            <a:off x="395763" y="764373"/>
            <a:ext cx="11308557" cy="1293028"/>
          </a:xfrm>
        </p:spPr>
        <p:txBody>
          <a:bodyPr>
            <a:normAutofit fontScale="90000"/>
          </a:bodyPr>
          <a:lstStyle/>
          <a:p>
            <a:pPr algn="ctr"/>
            <a:r>
              <a:rPr lang="lt-LT" sz="3100" dirty="0"/>
              <a:t>SVAJOJAME BŪTI STIPRŪS PIRATAI</a:t>
            </a:r>
            <a:br>
              <a:rPr lang="lt-LT" sz="2400" dirty="0"/>
            </a:br>
            <a:br>
              <a:rPr lang="lt-LT" sz="2400" dirty="0"/>
            </a:br>
            <a:r>
              <a:rPr lang="lt-LT" sz="2400" dirty="0"/>
              <a:t>Grupės „Ežiukų“ Veiklos metu bandėme pasvajoti ir tapti piratais, keliavome po įvairias neatrastas salas ir su ugdytiniais tyrinėjome, ieškojome lobio, šokome piratų šokius, mankštinomės kaip  tikri dideli piratai. Išsiaiškinome, kad ne lobis ir ne auksas svarbiausia, o SVEIKATA.</a:t>
            </a:r>
            <a:br>
              <a:rPr lang="lt-LT" sz="2400" dirty="0"/>
            </a:br>
            <a:endParaRPr lang="lt-LT" sz="2400" dirty="0"/>
          </a:p>
        </p:txBody>
      </p:sp>
      <p:pic>
        <p:nvPicPr>
          <p:cNvPr id="1026" name="Picture 2" descr="No description available.">
            <a:extLst>
              <a:ext uri="{FF2B5EF4-FFF2-40B4-BE49-F238E27FC236}">
                <a16:creationId xmlns:a16="http://schemas.microsoft.com/office/drawing/2014/main" id="{A004669B-5C57-1F75-A1F0-ADDFA719B1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15901" y="2404497"/>
            <a:ext cx="3567824" cy="356782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5">
            <a:extLst>
              <a:ext uri="{FF2B5EF4-FFF2-40B4-BE49-F238E27FC236}">
                <a16:creationId xmlns:a16="http://schemas.microsoft.com/office/drawing/2014/main" id="{6B15CB17-A007-09FF-91B0-C2D34A7E36D6}"/>
              </a:ext>
            </a:extLst>
          </p:cNvPr>
          <p:cNvSpPr>
            <a:spLocks noChangeArrowheads="1"/>
          </p:cNvSpPr>
          <p:nvPr/>
        </p:nvSpPr>
        <p:spPr bwMode="auto">
          <a:xfrm>
            <a:off x="0" y="0"/>
            <a:ext cx="169545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lt-LT" altLang="lt-LT" sz="1800" b="0" i="0" u="none" strike="noStrike" cap="none" normalizeH="0" baseline="0" dirty="0">
                <a:ln>
                  <a:noFill/>
                </a:ln>
                <a:solidFill>
                  <a:schemeClr val="tx1"/>
                </a:solidFill>
                <a:effectLst/>
                <a:latin typeface="inherit"/>
              </a:rPr>
              <a:t>Veiklos metu bandėme pasvajoti ir tapti </a:t>
            </a:r>
            <a:r>
              <a:rPr kumimoji="0" lang="lt-LT" altLang="lt-LT" sz="1800" b="0" i="0" u="none" strike="noStrike" cap="none" normalizeH="0" baseline="0" dirty="0" err="1">
                <a:ln>
                  <a:noFill/>
                </a:ln>
                <a:solidFill>
                  <a:schemeClr val="tx1"/>
                </a:solidFill>
                <a:effectLst/>
                <a:latin typeface="inherit"/>
              </a:rPr>
              <a:t>piratais,keliavome</a:t>
            </a:r>
            <a:r>
              <a:rPr kumimoji="0" lang="lt-LT" altLang="lt-LT" sz="1800" b="0" i="0" u="none" strike="noStrike" cap="none" normalizeH="0" baseline="0" dirty="0">
                <a:ln>
                  <a:noFill/>
                </a:ln>
                <a:solidFill>
                  <a:schemeClr val="tx1"/>
                </a:solidFill>
                <a:effectLst/>
                <a:latin typeface="inherit"/>
              </a:rPr>
              <a:t> po įvairias neatrastas salas ir su ugdytiniais tyrinėjome, ieškojome </a:t>
            </a:r>
            <a:r>
              <a:rPr kumimoji="0" lang="lt-LT" altLang="lt-LT" sz="1800" b="0" i="0" u="none" strike="noStrike" cap="none" normalizeH="0" baseline="0" dirty="0" err="1">
                <a:ln>
                  <a:noFill/>
                </a:ln>
                <a:solidFill>
                  <a:schemeClr val="tx1"/>
                </a:solidFill>
                <a:effectLst/>
                <a:latin typeface="inherit"/>
              </a:rPr>
              <a:t>lobio,šokome</a:t>
            </a:r>
            <a:r>
              <a:rPr kumimoji="0" lang="lt-LT" altLang="lt-LT" sz="1800" b="0" i="0" u="none" strike="noStrike" cap="none" normalizeH="0" baseline="0" dirty="0">
                <a:ln>
                  <a:noFill/>
                </a:ln>
                <a:solidFill>
                  <a:schemeClr val="tx1"/>
                </a:solidFill>
                <a:effectLst/>
                <a:latin typeface="inherit"/>
              </a:rPr>
              <a:t> piratų </a:t>
            </a:r>
            <a:r>
              <a:rPr kumimoji="0" lang="lt-LT" altLang="lt-LT" sz="1800" b="0" i="0" u="none" strike="noStrike" cap="none" normalizeH="0" baseline="0" dirty="0" err="1">
                <a:ln>
                  <a:noFill/>
                </a:ln>
                <a:solidFill>
                  <a:schemeClr val="tx1"/>
                </a:solidFill>
                <a:effectLst/>
                <a:latin typeface="inherit"/>
              </a:rPr>
              <a:t>šokius,mankštinomės</a:t>
            </a:r>
            <a:r>
              <a:rPr kumimoji="0" lang="lt-LT" altLang="lt-LT" sz="1800" b="0" i="0" u="none" strike="noStrike" cap="none" normalizeH="0" baseline="0" dirty="0">
                <a:ln>
                  <a:noFill/>
                </a:ln>
                <a:solidFill>
                  <a:schemeClr val="tx1"/>
                </a:solidFill>
                <a:effectLst/>
                <a:latin typeface="inherit"/>
              </a:rPr>
              <a:t> kaip tikri dideli </a:t>
            </a:r>
            <a:r>
              <a:rPr kumimoji="0" lang="lt-LT" altLang="lt-LT" sz="1800" b="0" i="0" u="none" strike="noStrike" cap="none" normalizeH="0" baseline="0" dirty="0" err="1">
                <a:ln>
                  <a:noFill/>
                </a:ln>
                <a:solidFill>
                  <a:schemeClr val="tx1"/>
                </a:solidFill>
                <a:effectLst/>
                <a:latin typeface="inherit"/>
              </a:rPr>
              <a:t>piratai.Išsiaiškinome,kad</a:t>
            </a:r>
            <a:r>
              <a:rPr kumimoji="0" lang="lt-LT" altLang="lt-LT" sz="1800" b="0" i="0" u="none" strike="noStrike" cap="none" normalizeH="0" baseline="0" dirty="0">
                <a:ln>
                  <a:noFill/>
                </a:ln>
                <a:solidFill>
                  <a:schemeClr val="tx1"/>
                </a:solidFill>
                <a:effectLst/>
                <a:latin typeface="inherit"/>
              </a:rPr>
              <a:t> ne lobis ir ne auksas svarbiausia, o SVEIKATA.</a:t>
            </a:r>
          </a:p>
          <a:p>
            <a:pPr marL="0" marR="0" lvl="0" indent="0" algn="l" defTabSz="914400" rtl="0" eaLnBrk="0" fontAlgn="ctr" latinLnBrk="0" hangingPunct="0">
              <a:lnSpc>
                <a:spcPct val="100000"/>
              </a:lnSpc>
              <a:spcBef>
                <a:spcPct val="0"/>
              </a:spcBef>
              <a:spcAft>
                <a:spcPct val="0"/>
              </a:spcAft>
              <a:buClrTx/>
              <a:buSzTx/>
              <a:buFontTx/>
              <a:buNone/>
              <a:tabLst/>
            </a:pPr>
            <a:r>
              <a:rPr kumimoji="0" lang="lt-LT" altLang="lt-LT" sz="1100" b="0" i="0" u="none" strike="noStrike" cap="none" normalizeH="0" baseline="0" dirty="0">
                <a:ln>
                  <a:noFill/>
                </a:ln>
                <a:solidFill>
                  <a:srgbClr val="1C1E21"/>
                </a:solidFill>
                <a:effectLst/>
                <a:latin typeface="inherit"/>
                <a:cs typeface="Segoe UI Historic" panose="020B0502040204020203" pitchFamily="34" charset="0"/>
              </a:rPr>
              <a:t>  </a:t>
            </a:r>
            <a:r>
              <a:rPr kumimoji="0" lang="lt-LT" altLang="lt-LT" sz="900" b="0" i="0" u="none" strike="noStrike" cap="none" normalizeH="0" baseline="0" dirty="0">
                <a:ln>
                  <a:noFill/>
                </a:ln>
                <a:solidFill>
                  <a:srgbClr val="1C1E21"/>
                </a:solidFill>
                <a:effectLst/>
                <a:latin typeface="inherit"/>
                <a:cs typeface="Segoe UI Historic" panose="020B0502040204020203" pitchFamily="34" charset="0"/>
              </a:rPr>
              <a:t>      </a:t>
            </a:r>
            <a:endParaRPr kumimoji="0" lang="lt-LT" altLang="lt-LT" sz="1200" b="0" i="0" u="none" strike="noStrike" cap="none" normalizeH="0" baseline="0" dirty="0">
              <a:ln>
                <a:noFill/>
              </a:ln>
              <a:solidFill>
                <a:schemeClr val="tx1"/>
              </a:solidFill>
              <a:effectLst/>
              <a:latin typeface="inherit"/>
            </a:endParaRPr>
          </a:p>
          <a:p>
            <a:pPr marL="0" marR="0" lvl="0" indent="0" algn="l" defTabSz="914400" rtl="0" eaLnBrk="0" fontAlgn="base" latinLnBrk="0" hangingPunct="0">
              <a:lnSpc>
                <a:spcPct val="100000"/>
              </a:lnSpc>
              <a:spcBef>
                <a:spcPct val="0"/>
              </a:spcBef>
              <a:spcAft>
                <a:spcPct val="0"/>
              </a:spcAft>
              <a:buClrTx/>
              <a:buSzTx/>
              <a:buFontTx/>
              <a:buNone/>
              <a:tabLst/>
            </a:pPr>
            <a:br>
              <a:rPr kumimoji="0" lang="lt-LT" altLang="lt-LT" sz="1800" b="0" i="0" u="none" strike="noStrike" cap="none" normalizeH="0" baseline="0" dirty="0">
                <a:ln>
                  <a:noFill/>
                </a:ln>
                <a:solidFill>
                  <a:schemeClr val="tx1"/>
                </a:solidFill>
                <a:effectLst/>
                <a:latin typeface="inherit"/>
              </a:rPr>
            </a:br>
            <a:endParaRPr kumimoji="0" lang="lt-LT" altLang="lt-LT" sz="1800" b="0" i="0" u="none" strike="noStrike" cap="none" normalizeH="0" baseline="0" dirty="0">
              <a:ln>
                <a:noFill/>
              </a:ln>
              <a:solidFill>
                <a:schemeClr val="tx1"/>
              </a:solidFill>
              <a:effectLst/>
              <a:latin typeface="Arial" panose="020B0604020202020204" pitchFamily="34" charset="0"/>
            </a:endParaRPr>
          </a:p>
        </p:txBody>
      </p:sp>
      <p:pic>
        <p:nvPicPr>
          <p:cNvPr id="1030" name="Picture 6" descr="❤️">
            <a:extLst>
              <a:ext uri="{FF2B5EF4-FFF2-40B4-BE49-F238E27FC236}">
                <a16:creationId xmlns:a16="http://schemas.microsoft.com/office/drawing/2014/main" id="{3FCB7A88-37DB-B943-D661-71617E6C3B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500" y="-220663"/>
            <a:ext cx="152400" cy="152400"/>
          </a:xfrm>
          <a:prstGeom prst="rect">
            <a:avLst/>
          </a:prstGeom>
          <a:noFill/>
          <a:extLst>
            <a:ext uri="{909E8E84-426E-40DD-AFC4-6F175D3DCCD1}">
              <a14:hiddenFill xmlns:a14="http://schemas.microsoft.com/office/drawing/2010/main">
                <a:solidFill>
                  <a:srgbClr val="FFFFFF"/>
                </a:solidFill>
              </a14:hiddenFill>
            </a:ext>
          </a:extLst>
        </p:spPr>
      </p:pic>
      <p:pic>
        <p:nvPicPr>
          <p:cNvPr id="6" name="Paveikslėlis 5">
            <a:extLst>
              <a:ext uri="{FF2B5EF4-FFF2-40B4-BE49-F238E27FC236}">
                <a16:creationId xmlns:a16="http://schemas.microsoft.com/office/drawing/2014/main" id="{9678449A-354B-E125-E93C-B1401EFF3B6A}"/>
              </a:ext>
            </a:extLst>
          </p:cNvPr>
          <p:cNvPicPr>
            <a:picLocks noChangeAspect="1"/>
          </p:cNvPicPr>
          <p:nvPr/>
        </p:nvPicPr>
        <p:blipFill>
          <a:blip r:embed="rId4"/>
          <a:stretch>
            <a:fillRect/>
          </a:stretch>
        </p:blipFill>
        <p:spPr>
          <a:xfrm>
            <a:off x="4251435" y="2404496"/>
            <a:ext cx="3567824" cy="3567824"/>
          </a:xfrm>
          <a:prstGeom prst="rect">
            <a:avLst/>
          </a:prstGeom>
        </p:spPr>
      </p:pic>
      <p:pic>
        <p:nvPicPr>
          <p:cNvPr id="7" name="Paveikslėlis 6">
            <a:extLst>
              <a:ext uri="{FF2B5EF4-FFF2-40B4-BE49-F238E27FC236}">
                <a16:creationId xmlns:a16="http://schemas.microsoft.com/office/drawing/2014/main" id="{DD66084E-4240-E948-9A98-A57765E2EF32}"/>
              </a:ext>
            </a:extLst>
          </p:cNvPr>
          <p:cNvPicPr>
            <a:picLocks noChangeAspect="1"/>
          </p:cNvPicPr>
          <p:nvPr/>
        </p:nvPicPr>
        <p:blipFill>
          <a:blip r:embed="rId5"/>
          <a:stretch>
            <a:fillRect/>
          </a:stretch>
        </p:blipFill>
        <p:spPr>
          <a:xfrm>
            <a:off x="8286969" y="2404496"/>
            <a:ext cx="3567824" cy="3567824"/>
          </a:xfrm>
          <a:prstGeom prst="rect">
            <a:avLst/>
          </a:prstGeom>
        </p:spPr>
      </p:pic>
    </p:spTree>
    <p:extLst>
      <p:ext uri="{BB962C8B-B14F-4D97-AF65-F5344CB8AC3E}">
        <p14:creationId xmlns:p14="http://schemas.microsoft.com/office/powerpoint/2010/main" val="149007235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095053F7-B100-8EC9-6C4E-0A483E791392}"/>
              </a:ext>
            </a:extLst>
          </p:cNvPr>
          <p:cNvSpPr>
            <a:spLocks noGrp="1"/>
          </p:cNvSpPr>
          <p:nvPr>
            <p:ph type="title"/>
          </p:nvPr>
        </p:nvSpPr>
        <p:spPr>
          <a:xfrm>
            <a:off x="381000" y="352893"/>
            <a:ext cx="10972800" cy="3076107"/>
          </a:xfrm>
        </p:spPr>
        <p:txBody>
          <a:bodyPr>
            <a:normAutofit fontScale="90000"/>
          </a:bodyPr>
          <a:lstStyle/>
          <a:p>
            <a:pPr algn="ctr"/>
            <a:r>
              <a:rPr kumimoji="0" lang="lt-LT" sz="2800" b="0" i="0" u="none" strike="noStrike" kern="1200" cap="all" spc="0" normalizeH="0" baseline="0" noProof="0" dirty="0">
                <a:ln>
                  <a:noFill/>
                </a:ln>
                <a:solidFill>
                  <a:prstClr val="white"/>
                </a:solidFill>
                <a:effectLst/>
                <a:uLnTx/>
                <a:uFillTx/>
                <a:latin typeface="Century Gothic" panose="020B0502020202020204"/>
                <a:ea typeface="+mj-ea"/>
                <a:cs typeface="+mj-cs"/>
              </a:rPr>
              <a:t>SVAJOJAME aplankyti vaistinę</a:t>
            </a:r>
            <a:br>
              <a:rPr kumimoji="0" lang="lt-LT" sz="2200" b="0" i="0" u="none" strike="noStrike" kern="1200" cap="all" spc="0" normalizeH="0" baseline="0" noProof="0" dirty="0">
                <a:ln>
                  <a:noFill/>
                </a:ln>
                <a:solidFill>
                  <a:prstClr val="white"/>
                </a:solidFill>
                <a:effectLst/>
                <a:uLnTx/>
                <a:uFillTx/>
                <a:latin typeface="Century Gothic" panose="020B0502020202020204"/>
                <a:ea typeface="+mj-ea"/>
                <a:cs typeface="+mj-cs"/>
              </a:rPr>
            </a:br>
            <a:br>
              <a:rPr kumimoji="0" lang="lt-LT" sz="2200" b="0" i="0" u="none" strike="noStrike" kern="1200" cap="all" spc="0" normalizeH="0" baseline="0" noProof="0" dirty="0">
                <a:ln>
                  <a:noFill/>
                </a:ln>
                <a:solidFill>
                  <a:prstClr val="white"/>
                </a:solidFill>
                <a:effectLst/>
                <a:uLnTx/>
                <a:uFillTx/>
                <a:latin typeface="Century Gothic" panose="020B0502020202020204"/>
                <a:ea typeface="+mj-ea"/>
                <a:cs typeface="+mj-cs"/>
              </a:rPr>
            </a:br>
            <a:r>
              <a:rPr kumimoji="0" lang="lt-LT" sz="2200" b="0" i="0" u="none" strike="noStrike" kern="1200" cap="all" spc="0" normalizeH="0" baseline="0" noProof="0" dirty="0">
                <a:ln>
                  <a:noFill/>
                </a:ln>
                <a:solidFill>
                  <a:prstClr val="white"/>
                </a:solidFill>
                <a:effectLst/>
                <a:uLnTx/>
                <a:uFillTx/>
                <a:latin typeface="Century Gothic" panose="020B0502020202020204"/>
                <a:ea typeface="+mj-ea"/>
                <a:cs typeface="+mj-cs"/>
              </a:rPr>
              <a:t>Grupės „Gėlytės“ vaikai kalbėdami apie sveiką gyvenseną pasvajojo aplankyti vaistinę. Tad viena diena susiruošė į seniausia Šiaulių m. vaistinę „Valerijonas“. Vaistinėje vaikai susipažino ir su sveikos mitybos principais bei sužinojo, kokios naudos vaistažolės turi mūsų organizmui. Paragavo kvapnios arbatos ir sveikuoliško apelsinų pyrago.</a:t>
            </a:r>
            <a:br>
              <a:rPr kumimoji="0" lang="lt-LT" sz="2200" b="0" i="0" u="none" strike="noStrike" kern="1200" cap="all" spc="0" normalizeH="0" baseline="0" noProof="0" dirty="0">
                <a:ln>
                  <a:noFill/>
                </a:ln>
                <a:solidFill>
                  <a:prstClr val="white"/>
                </a:solidFill>
                <a:effectLst/>
                <a:uLnTx/>
                <a:uFillTx/>
                <a:latin typeface="Century Gothic" panose="020B0502020202020204"/>
                <a:ea typeface="+mj-ea"/>
                <a:cs typeface="+mj-cs"/>
              </a:rPr>
            </a:br>
            <a:br>
              <a:rPr kumimoji="0" lang="lt-LT" sz="2200" b="0" i="0" u="none" strike="noStrike" kern="1200" cap="all" spc="0" normalizeH="0" baseline="0" noProof="0" dirty="0">
                <a:ln>
                  <a:noFill/>
                </a:ln>
                <a:solidFill>
                  <a:prstClr val="white"/>
                </a:solidFill>
                <a:effectLst/>
                <a:uLnTx/>
                <a:uFillTx/>
                <a:latin typeface="Century Gothic" panose="020B0502020202020204"/>
                <a:ea typeface="+mj-ea"/>
                <a:cs typeface="+mj-cs"/>
              </a:rPr>
            </a:br>
            <a:endParaRPr lang="lt-LT" dirty="0"/>
          </a:p>
        </p:txBody>
      </p:sp>
      <p:pic>
        <p:nvPicPr>
          <p:cNvPr id="4" name="Paveikslėlis 3">
            <a:extLst>
              <a:ext uri="{FF2B5EF4-FFF2-40B4-BE49-F238E27FC236}">
                <a16:creationId xmlns:a16="http://schemas.microsoft.com/office/drawing/2014/main" id="{5D565364-748C-4E5E-6152-5316D2FCB86B}"/>
              </a:ext>
            </a:extLst>
          </p:cNvPr>
          <p:cNvPicPr>
            <a:picLocks noChangeAspect="1"/>
          </p:cNvPicPr>
          <p:nvPr/>
        </p:nvPicPr>
        <p:blipFill>
          <a:blip r:embed="rId2"/>
          <a:stretch>
            <a:fillRect/>
          </a:stretch>
        </p:blipFill>
        <p:spPr>
          <a:xfrm>
            <a:off x="521970" y="2420787"/>
            <a:ext cx="3063240" cy="4084320"/>
          </a:xfrm>
          <a:prstGeom prst="rect">
            <a:avLst/>
          </a:prstGeom>
        </p:spPr>
      </p:pic>
      <p:pic>
        <p:nvPicPr>
          <p:cNvPr id="5" name="Paveikslėlis 4">
            <a:extLst>
              <a:ext uri="{FF2B5EF4-FFF2-40B4-BE49-F238E27FC236}">
                <a16:creationId xmlns:a16="http://schemas.microsoft.com/office/drawing/2014/main" id="{667D87C8-B8F4-1205-247A-749C0BA620B2}"/>
              </a:ext>
            </a:extLst>
          </p:cNvPr>
          <p:cNvPicPr>
            <a:picLocks noChangeAspect="1"/>
          </p:cNvPicPr>
          <p:nvPr/>
        </p:nvPicPr>
        <p:blipFill>
          <a:blip r:embed="rId3"/>
          <a:stretch>
            <a:fillRect/>
          </a:stretch>
        </p:blipFill>
        <p:spPr>
          <a:xfrm>
            <a:off x="8290560" y="2420787"/>
            <a:ext cx="3063240" cy="4084320"/>
          </a:xfrm>
          <a:prstGeom prst="rect">
            <a:avLst/>
          </a:prstGeom>
        </p:spPr>
      </p:pic>
      <p:pic>
        <p:nvPicPr>
          <p:cNvPr id="6" name="Paveikslėlis 5">
            <a:extLst>
              <a:ext uri="{FF2B5EF4-FFF2-40B4-BE49-F238E27FC236}">
                <a16:creationId xmlns:a16="http://schemas.microsoft.com/office/drawing/2014/main" id="{78C9A3D2-FF09-CBE0-BAA4-6095124E9DA4}"/>
              </a:ext>
            </a:extLst>
          </p:cNvPr>
          <p:cNvPicPr>
            <a:picLocks noChangeAspect="1"/>
          </p:cNvPicPr>
          <p:nvPr/>
        </p:nvPicPr>
        <p:blipFill>
          <a:blip r:embed="rId4"/>
          <a:stretch>
            <a:fillRect/>
          </a:stretch>
        </p:blipFill>
        <p:spPr>
          <a:xfrm>
            <a:off x="3839206" y="3124200"/>
            <a:ext cx="4197357" cy="2361013"/>
          </a:xfrm>
          <a:prstGeom prst="rect">
            <a:avLst/>
          </a:prstGeom>
        </p:spPr>
      </p:pic>
    </p:spTree>
    <p:extLst>
      <p:ext uri="{BB962C8B-B14F-4D97-AF65-F5344CB8AC3E}">
        <p14:creationId xmlns:p14="http://schemas.microsoft.com/office/powerpoint/2010/main" val="35265346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avadinimas 1">
            <a:extLst>
              <a:ext uri="{FF2B5EF4-FFF2-40B4-BE49-F238E27FC236}">
                <a16:creationId xmlns:a16="http://schemas.microsoft.com/office/drawing/2014/main" id="{8F7085D7-0E42-C2F0-DE11-05870DB42B2D}"/>
              </a:ext>
            </a:extLst>
          </p:cNvPr>
          <p:cNvSpPr>
            <a:spLocks noGrp="1"/>
          </p:cNvSpPr>
          <p:nvPr>
            <p:ph type="title"/>
          </p:nvPr>
        </p:nvSpPr>
        <p:spPr>
          <a:xfrm>
            <a:off x="563880" y="30948"/>
            <a:ext cx="10576560" cy="2984668"/>
          </a:xfrm>
        </p:spPr>
        <p:txBody>
          <a:bodyPr/>
          <a:lstStyle/>
          <a:p>
            <a:pPr algn="ctr"/>
            <a:r>
              <a:rPr kumimoji="0" lang="lt-LT" sz="2500" b="0" i="0" u="none" strike="noStrike" kern="1200" cap="all" spc="0" normalizeH="0" baseline="0" noProof="0" dirty="0">
                <a:ln>
                  <a:noFill/>
                </a:ln>
                <a:solidFill>
                  <a:prstClr val="white"/>
                </a:solidFill>
                <a:effectLst/>
                <a:uLnTx/>
                <a:uFillTx/>
                <a:latin typeface="Century Gothic" panose="020B0502020202020204"/>
                <a:ea typeface="+mj-ea"/>
                <a:cs typeface="+mj-cs"/>
              </a:rPr>
              <a:t>SVAJOJAME būti lankstūs</a:t>
            </a:r>
            <a:br>
              <a:rPr kumimoji="0" lang="lt-LT" sz="2000" b="0" i="0" u="none" strike="noStrike" kern="1200" cap="all" spc="0" normalizeH="0" baseline="0" noProof="0" dirty="0">
                <a:ln>
                  <a:noFill/>
                </a:ln>
                <a:solidFill>
                  <a:prstClr val="white"/>
                </a:solidFill>
                <a:effectLst/>
                <a:uLnTx/>
                <a:uFillTx/>
                <a:latin typeface="Century Gothic" panose="020B0502020202020204"/>
                <a:ea typeface="+mj-ea"/>
                <a:cs typeface="+mj-cs"/>
              </a:rPr>
            </a:br>
            <a:br>
              <a:rPr kumimoji="0" lang="lt-LT" sz="2000" b="0" i="0" u="none" strike="noStrike" kern="1200" cap="all" spc="0" normalizeH="0" baseline="0" noProof="0" dirty="0">
                <a:ln>
                  <a:noFill/>
                </a:ln>
                <a:solidFill>
                  <a:prstClr val="white"/>
                </a:solidFill>
                <a:effectLst/>
                <a:uLnTx/>
                <a:uFillTx/>
                <a:latin typeface="Century Gothic" panose="020B0502020202020204"/>
                <a:ea typeface="+mj-ea"/>
                <a:cs typeface="+mj-cs"/>
              </a:rPr>
            </a:br>
            <a:r>
              <a:rPr kumimoji="0" lang="lt-LT" sz="2000" b="0" i="0" u="none" strike="noStrike" kern="1200" cap="all" spc="0" normalizeH="0" baseline="0" noProof="0" dirty="0">
                <a:ln>
                  <a:noFill/>
                </a:ln>
                <a:solidFill>
                  <a:prstClr val="white"/>
                </a:solidFill>
                <a:effectLst/>
                <a:uLnTx/>
                <a:uFillTx/>
                <a:latin typeface="Century Gothic" panose="020B0502020202020204"/>
                <a:ea typeface="+mj-ea"/>
                <a:cs typeface="+mj-cs"/>
              </a:rPr>
              <a:t>Grupės „ančiukų“ vaikai dažnai svajoja, kad moka padaryti špagatą, tiltelį ir kitus kūno lankstumo reikalaujančius pratimus. Todėl </a:t>
            </a:r>
            <a:r>
              <a:rPr kumimoji="0" lang="lt-LT" sz="2000" b="0" i="0" u="none" strike="noStrike" kern="1200" cap="all" spc="0" normalizeH="0" baseline="0" noProof="0" dirty="0" err="1">
                <a:ln>
                  <a:noFill/>
                </a:ln>
                <a:solidFill>
                  <a:prstClr val="white"/>
                </a:solidFill>
                <a:effectLst/>
                <a:uLnTx/>
                <a:uFillTx/>
                <a:latin typeface="Century Gothic" panose="020B0502020202020204"/>
                <a:ea typeface="+mj-ea"/>
                <a:cs typeface="+mj-cs"/>
              </a:rPr>
              <a:t>stengiames</a:t>
            </a:r>
            <a:r>
              <a:rPr kumimoji="0" lang="lt-LT" sz="2000" b="0" i="0" u="none" strike="noStrike" kern="1200" cap="all" spc="0" normalizeH="0" baseline="0" noProof="0" dirty="0">
                <a:ln>
                  <a:noFill/>
                </a:ln>
                <a:solidFill>
                  <a:prstClr val="white"/>
                </a:solidFill>
                <a:effectLst/>
                <a:uLnTx/>
                <a:uFillTx/>
                <a:latin typeface="Century Gothic" panose="020B0502020202020204"/>
                <a:ea typeface="+mj-ea"/>
                <a:cs typeface="+mj-cs"/>
              </a:rPr>
              <a:t> svajones </a:t>
            </a:r>
            <a:r>
              <a:rPr kumimoji="0" lang="lt-LT" sz="2000" b="0" i="0" u="none" strike="noStrike" kern="1200" cap="all" spc="0" normalizeH="0" baseline="0" noProof="0" dirty="0" err="1">
                <a:ln>
                  <a:noFill/>
                </a:ln>
                <a:solidFill>
                  <a:prstClr val="white"/>
                </a:solidFill>
                <a:effectLst/>
                <a:uLnTx/>
                <a:uFillTx/>
                <a:latin typeface="Century Gothic" panose="020B0502020202020204"/>
                <a:ea typeface="+mj-ea"/>
                <a:cs typeface="+mj-cs"/>
              </a:rPr>
              <a:t>įgyvendyti</a:t>
            </a:r>
            <a:r>
              <a:rPr kumimoji="0" lang="lt-LT" sz="2000" b="0" i="0" u="none" strike="noStrike" kern="1200" cap="all" spc="0" normalizeH="0" baseline="0" noProof="0" dirty="0">
                <a:ln>
                  <a:noFill/>
                </a:ln>
                <a:solidFill>
                  <a:prstClr val="white"/>
                </a:solidFill>
                <a:effectLst/>
                <a:uLnTx/>
                <a:uFillTx/>
                <a:latin typeface="Century Gothic" panose="020B0502020202020204"/>
                <a:ea typeface="+mj-ea"/>
                <a:cs typeface="+mj-cs"/>
              </a:rPr>
              <a:t>. Šį kartą atlikome </a:t>
            </a:r>
            <a:r>
              <a:rPr kumimoji="0" lang="lt-LT" sz="2000" b="0" i="0" u="none" strike="noStrike" kern="1200" cap="all" spc="0" normalizeH="0" baseline="0" noProof="0" dirty="0" err="1">
                <a:ln>
                  <a:noFill/>
                </a:ln>
                <a:solidFill>
                  <a:prstClr val="white"/>
                </a:solidFill>
                <a:effectLst/>
                <a:uLnTx/>
                <a:uFillTx/>
                <a:latin typeface="Century Gothic" panose="020B0502020202020204"/>
                <a:ea typeface="+mj-ea"/>
                <a:cs typeface="+mj-cs"/>
              </a:rPr>
              <a:t>stikmen</a:t>
            </a:r>
            <a:r>
              <a:rPr lang="lt-LT" sz="2000" dirty="0">
                <a:solidFill>
                  <a:prstClr val="white"/>
                </a:solidFill>
                <a:latin typeface="Century Gothic" panose="020B0502020202020204"/>
              </a:rPr>
              <a:t>‘o mankštelę, </a:t>
            </a:r>
            <a:r>
              <a:rPr lang="lt-LT" sz="2000" dirty="0" err="1">
                <a:solidFill>
                  <a:prstClr val="white"/>
                </a:solidFill>
                <a:latin typeface="Century Gothic" panose="020B0502020202020204"/>
              </a:rPr>
              <a:t>tikimes</a:t>
            </a:r>
            <a:r>
              <a:rPr lang="lt-LT" sz="2000" dirty="0">
                <a:solidFill>
                  <a:prstClr val="white"/>
                </a:solidFill>
                <a:latin typeface="Century Gothic" panose="020B0502020202020204"/>
              </a:rPr>
              <a:t>, kad jos dėka gebėsime atlikti įsvajotus pratimus.</a:t>
            </a:r>
            <a:br>
              <a:rPr kumimoji="0" lang="lt-LT" sz="2000" b="0" i="0" u="none" strike="noStrike" kern="1200" cap="all" spc="0" normalizeH="0" baseline="0" noProof="0" dirty="0">
                <a:ln>
                  <a:noFill/>
                </a:ln>
                <a:solidFill>
                  <a:prstClr val="white"/>
                </a:solidFill>
                <a:effectLst/>
                <a:uLnTx/>
                <a:uFillTx/>
                <a:latin typeface="Century Gothic" panose="020B0502020202020204"/>
                <a:ea typeface="+mj-ea"/>
                <a:cs typeface="+mj-cs"/>
              </a:rPr>
            </a:br>
            <a:endParaRPr lang="lt-LT" dirty="0"/>
          </a:p>
        </p:txBody>
      </p:sp>
      <p:pic>
        <p:nvPicPr>
          <p:cNvPr id="4" name="Paveikslėlis 3">
            <a:extLst>
              <a:ext uri="{FF2B5EF4-FFF2-40B4-BE49-F238E27FC236}">
                <a16:creationId xmlns:a16="http://schemas.microsoft.com/office/drawing/2014/main" id="{FD3B1061-5436-2CD1-14C3-580E011217B6}"/>
              </a:ext>
            </a:extLst>
          </p:cNvPr>
          <p:cNvPicPr>
            <a:picLocks noChangeAspect="1"/>
          </p:cNvPicPr>
          <p:nvPr/>
        </p:nvPicPr>
        <p:blipFill>
          <a:blip r:embed="rId2"/>
          <a:stretch>
            <a:fillRect/>
          </a:stretch>
        </p:blipFill>
        <p:spPr>
          <a:xfrm>
            <a:off x="0" y="2259331"/>
            <a:ext cx="4099560" cy="3074670"/>
          </a:xfrm>
          <a:prstGeom prst="rect">
            <a:avLst/>
          </a:prstGeom>
        </p:spPr>
      </p:pic>
      <p:pic>
        <p:nvPicPr>
          <p:cNvPr id="5" name="Paveikslėlis 4">
            <a:extLst>
              <a:ext uri="{FF2B5EF4-FFF2-40B4-BE49-F238E27FC236}">
                <a16:creationId xmlns:a16="http://schemas.microsoft.com/office/drawing/2014/main" id="{92306987-1142-B260-60F5-7D341CE0A166}"/>
              </a:ext>
            </a:extLst>
          </p:cNvPr>
          <p:cNvPicPr>
            <a:picLocks noChangeAspect="1"/>
          </p:cNvPicPr>
          <p:nvPr/>
        </p:nvPicPr>
        <p:blipFill>
          <a:blip r:embed="rId3"/>
          <a:stretch>
            <a:fillRect/>
          </a:stretch>
        </p:blipFill>
        <p:spPr>
          <a:xfrm>
            <a:off x="4099559" y="3771900"/>
            <a:ext cx="4114800" cy="3086100"/>
          </a:xfrm>
          <a:prstGeom prst="rect">
            <a:avLst/>
          </a:prstGeom>
        </p:spPr>
      </p:pic>
      <p:pic>
        <p:nvPicPr>
          <p:cNvPr id="8" name="Paveikslėlis 7">
            <a:extLst>
              <a:ext uri="{FF2B5EF4-FFF2-40B4-BE49-F238E27FC236}">
                <a16:creationId xmlns:a16="http://schemas.microsoft.com/office/drawing/2014/main" id="{23B530A5-74F2-FCB0-812B-450A62ACB2F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92442" y="2484120"/>
            <a:ext cx="4114800" cy="3086100"/>
          </a:xfrm>
          <a:prstGeom prst="rect">
            <a:avLst/>
          </a:prstGeom>
        </p:spPr>
      </p:pic>
    </p:spTree>
    <p:extLst>
      <p:ext uri="{BB962C8B-B14F-4D97-AF65-F5344CB8AC3E}">
        <p14:creationId xmlns:p14="http://schemas.microsoft.com/office/powerpoint/2010/main" val="3691057500"/>
      </p:ext>
    </p:extLst>
  </p:cSld>
  <p:clrMapOvr>
    <a:masterClrMapping/>
  </p:clrMapOvr>
</p:sld>
</file>

<file path=ppt/theme/theme1.xml><?xml version="1.0" encoding="utf-8"?>
<a:theme xmlns:a="http://schemas.openxmlformats.org/drawingml/2006/main" name="Garų pėdsakas">
  <a:themeElements>
    <a:clrScheme name="Garų pėdsakas">
      <a:dk1>
        <a:sysClr val="windowText" lastClr="000000"/>
      </a:dk1>
      <a:lt1>
        <a:sysClr val="window" lastClr="FFFFFF"/>
      </a:lt1>
      <a:dk2>
        <a:srgbClr val="454545"/>
      </a:dk2>
      <a:lt2>
        <a:srgbClr val="DADADA"/>
      </a:lt2>
      <a:accent1>
        <a:srgbClr val="DF2E28"/>
      </a:accent1>
      <a:accent2>
        <a:srgbClr val="FE801A"/>
      </a:accent2>
      <a:accent3>
        <a:srgbClr val="E9BF35"/>
      </a:accent3>
      <a:accent4>
        <a:srgbClr val="81BB42"/>
      </a:accent4>
      <a:accent5>
        <a:srgbClr val="32C7A9"/>
      </a:accent5>
      <a:accent6>
        <a:srgbClr val="4A9BDC"/>
      </a:accent6>
      <a:hlink>
        <a:srgbClr val="F0532B"/>
      </a:hlink>
      <a:folHlink>
        <a:srgbClr val="F38B53"/>
      </a:folHlink>
    </a:clrScheme>
    <a:fontScheme name="Garų pėdsakas">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rų pėdsakas">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8F31A783-2159-4870-BC29-2BA7D038EA44}"/>
    </a:ext>
  </a:extLst>
</a:theme>
</file>

<file path=docProps/app.xml><?xml version="1.0" encoding="utf-8"?>
<Properties xmlns="http://schemas.openxmlformats.org/officeDocument/2006/extended-properties" xmlns:vt="http://schemas.openxmlformats.org/officeDocument/2006/docPropsVTypes">
  <Template>TM04033937[[fn=Garų pėdsakas]]</Template>
  <TotalTime>27</TotalTime>
  <Words>262</Words>
  <Application>Microsoft Office PowerPoint</Application>
  <PresentationFormat>Plačiaekranė</PresentationFormat>
  <Paragraphs>15</Paragraphs>
  <Slides>5</Slides>
  <Notes>0</Notes>
  <HiddenSlides>0</HiddenSlides>
  <MMClips>0</MMClips>
  <ScaleCrop>false</ScaleCrop>
  <HeadingPairs>
    <vt:vector size="6" baseType="variant">
      <vt:variant>
        <vt:lpstr>Naudojami šriftai</vt:lpstr>
      </vt:variant>
      <vt:variant>
        <vt:i4>4</vt:i4>
      </vt:variant>
      <vt:variant>
        <vt:lpstr>Tema</vt:lpstr>
      </vt:variant>
      <vt:variant>
        <vt:i4>1</vt:i4>
      </vt:variant>
      <vt:variant>
        <vt:lpstr>Skaidrių pavadinimai</vt:lpstr>
      </vt:variant>
      <vt:variant>
        <vt:i4>5</vt:i4>
      </vt:variant>
    </vt:vector>
  </HeadingPairs>
  <TitlesOfParts>
    <vt:vector size="10" baseType="lpstr">
      <vt:lpstr>Arial</vt:lpstr>
      <vt:lpstr>Century Gothic</vt:lpstr>
      <vt:lpstr>inherit</vt:lpstr>
      <vt:lpstr>Times New Roman</vt:lpstr>
      <vt:lpstr>Garų pėdsakas</vt:lpstr>
      <vt:lpstr> Šiaulių lopšelis-darželis ,,Pupų pėdas” Komanda ,,Smalsučiai” ( 3-5 m.)  Projektas ,,Sveikata visus metus”</vt:lpstr>
      <vt:lpstr>Spalio mėnesio išUkis: JEI GALI SVAJOTI APIE TAI, GALI IR PADARYTI</vt:lpstr>
      <vt:lpstr>SVAJOJAME BŪTI STIPRŪS PIRATAI  Grupės „Ežiukų“ Veiklos metu bandėme pasvajoti ir tapti piratais, keliavome po įvairias neatrastas salas ir su ugdytiniais tyrinėjome, ieškojome lobio, šokome piratų šokius, mankštinomės kaip  tikri dideli piratai. Išsiaiškinome, kad ne lobis ir ne auksas svarbiausia, o SVEIKATA. </vt:lpstr>
      <vt:lpstr>SVAJOJAME aplankyti vaistinę  Grupės „Gėlytės“ vaikai kalbėdami apie sveiką gyvenseną pasvajojo aplankyti vaistinę. Tad viena diena susiruošė į seniausia Šiaulių m. vaistinę „Valerijonas“. Vaistinėje vaikai susipažino ir su sveikos mitybos principais bei sužinojo, kokios naudos vaistažolės turi mūsų organizmui. Paragavo kvapnios arbatos ir sveikuoliško apelsinų pyrago.  </vt:lpstr>
      <vt:lpstr>SVAJOJAME būti lankstūs  Grupės „ančiukų“ vaikai dažnai svajoja, kad moka padaryti špagatą, tiltelį ir kitus kūno lankstumo reikalaujančius pratimus. Todėl stengiames svajones įgyvendyti. Šį kartą atlikome stikmen‘o mankštelę, tikimes, kad jos dėka gebėsime atlikti įsvajotus pratimus.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Šiaulių lopšelis-darželis ,,Pupų pėdas” Komanda ,,Smalsučiai” ( 3-5 m.)  Projektas ,,Sveikata visus metus”</dc:title>
  <dc:creator>Vartotojas</dc:creator>
  <cp:lastModifiedBy>Vartotojas</cp:lastModifiedBy>
  <cp:revision>2</cp:revision>
  <dcterms:created xsi:type="dcterms:W3CDTF">2022-10-26T09:36:23Z</dcterms:created>
  <dcterms:modified xsi:type="dcterms:W3CDTF">2022-10-26T10:04:21Z</dcterms:modified>
</cp:coreProperties>
</file>