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57" r:id="rId6"/>
    <p:sldId id="264" r:id="rId7"/>
    <p:sldId id="258" r:id="rId8"/>
    <p:sldId id="259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EE77A4-799A-41DD-9105-5B53F352CBB8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F06DFA-8059-40A1-91BD-D146E497E3A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36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7A4-799A-41DD-9105-5B53F352CBB8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6DFA-8059-40A1-91BD-D146E4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7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7A4-799A-41DD-9105-5B53F352CBB8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6DFA-8059-40A1-91BD-D146E4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7A4-799A-41DD-9105-5B53F352CBB8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6DFA-8059-40A1-91BD-D146E4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7A4-799A-41DD-9105-5B53F352CBB8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6DFA-8059-40A1-91BD-D146E497E3A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1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7A4-799A-41DD-9105-5B53F352CBB8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6DFA-8059-40A1-91BD-D146E4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8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7A4-799A-41DD-9105-5B53F352CBB8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6DFA-8059-40A1-91BD-D146E4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0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7A4-799A-41DD-9105-5B53F352CBB8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6DFA-8059-40A1-91BD-D146E4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2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7A4-799A-41DD-9105-5B53F352CBB8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6DFA-8059-40A1-91BD-D146E4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7A4-799A-41DD-9105-5B53F352CBB8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6DFA-8059-40A1-91BD-D146E4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7A4-799A-41DD-9105-5B53F352CBB8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6DFA-8059-40A1-91BD-D146E4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1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0EE77A4-799A-41DD-9105-5B53F352CBB8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9F06DFA-8059-40A1-91BD-D146E4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365337" y="513567"/>
            <a:ext cx="9302663" cy="2996396"/>
          </a:xfrm>
        </p:spPr>
        <p:txBody>
          <a:bodyPr>
            <a:normAutofit/>
          </a:bodyPr>
          <a:lstStyle/>
          <a:p>
            <a:r>
              <a:rPr lang="lt-LT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Šilalės lopšelis-darželis ,,Žiogelis“ ,,BITUČIŲ“ GRUPĖ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Rugpjūčio mėnesio iššūkis</a:t>
            </a:r>
          </a:p>
          <a:p>
            <a:r>
              <a:rPr lang="lt-LT" sz="3600" dirty="0" smtClean="0">
                <a:solidFill>
                  <a:srgbClr val="00B050"/>
                </a:solidFill>
              </a:rPr>
              <a:t> ,,NERAUK, NESKINK, NEPLĖŠK, ŽMOGAU,ESI TOS PAČIOS GAMTOS DALIS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1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1979112" y="663879"/>
            <a:ext cx="7164888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lt-L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Nelaužyk medžių – žemė turi būti žalia.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lt-L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Išjunk šviesą, jei šviesu – mažiau šildai žemę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lt-L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Neskink gėlės be reikalo – ji nuvys.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lt-L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Neteršk vandens – tu jį geri.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lt-L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Daug keliauk – pažinsi supantį pasaulį.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lt-L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Padėk mažiesiems draugams paukšteliams – jie čiulbės.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lt-L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Pasodink medį ar gėlę – gerą darbą padarysi.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Lapuočiai medžiai - Trakų medely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16" y="2886301"/>
            <a:ext cx="2201493" cy="28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aulės gėlės lauko gėlių sienų dekoruose - „Tenstickers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35254" y="3513889"/>
            <a:ext cx="2877899" cy="248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tream episode Varnėnas – Sturnus vulgaris L./Ispanija by Plungės Išmanusis  Parkas podcast | Listen online for free on Sound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1" y="3671126"/>
            <a:ext cx="2563182" cy="256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6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89973" y="851770"/>
            <a:ext cx="9825898" cy="5244230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Vasara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smagiausias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laikas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būti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gamtoje</a:t>
            </a:r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lt-L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persiritus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į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antrą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laukuose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miškuose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parkuose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atsiranda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daugiau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nokstančių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uogų.Tačiau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mažiesiems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uogautojams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tėveliams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reikia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žinoti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viskas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gamtoje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valgoma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Patraukliai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atrodančios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ryškios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uogos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nuodingos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Tokių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rūšių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mūsų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šalyje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nėra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bet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galimas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poveikis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organizmui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ypač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vaikų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neretai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būna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mirtinas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 su vaikais kartu skaitėme, žiūrėjome paveikslėlius kokių augalų negalima liesti, ragauti.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7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https://www.pavilniai-verkiai.lt/uploads/news/id112/pictures/0002_paprastasis-zalcialunkis-dalhne-mezereum-l-c-wikipedia-nuotr-1_165941912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71" y="3097206"/>
            <a:ext cx="1339867" cy="248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aveikslėlis 4" descr="https://www.pavilniai-verkiai.lt/uploads/news/id112/pictures/0009_vilkauoge-keturlape-lot-paris-quadrifolia-l-c-wikipedia-nuotr_16594191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52" y="2777001"/>
            <a:ext cx="2476500" cy="33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aveikslėlis 5" descr="https://www.pavilniai-verkiai.lt/uploads/news/id112/pictures/0005_sausmedis-paprastasis-lot-lonicera-xylosteum-c-wikipedia-nuotr-2_165941912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8" y="677247"/>
            <a:ext cx="3048000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6" descr="https://www.pavilniai-verkiai.lt/uploads/news/id112/pictures/0001_pakalnute-paprastoji-lot-convallaria-majalis-c-wikipedia-nuotr_165941912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67" y="914401"/>
            <a:ext cx="3916471" cy="306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70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Sužinojome kas nutinka suvalgius nuodingo augalo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63252" y="1515649"/>
            <a:ext cx="10515600" cy="47364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Apsinuodyti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kuriais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Lietuvoje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augančiais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augalais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juos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palietus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suvalgius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augalų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toksinės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medžiagos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sukelia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negalavimus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augalų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mirtinos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Dažniausiai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augalų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nukenčia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vaikai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smalsesni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viską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išmėginti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vaikų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odelė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jautresnė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suaugusių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žmonių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Skirtingi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nuodingieji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augalai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pažeidžia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skirtingus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todėl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skirtingai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pasireiškia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apsinuodijimo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simptomai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pasireikšti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praėjus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1 - 6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valandoms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Suvalgius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žalčialunkio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uogų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jaučiamas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stiprus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burnos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gleivinės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deginimas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bendras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nusilpimas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diegliai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pilve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vėmimas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viduriavimas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Apsinuodijęs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šlapintis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krauju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sunkiais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atvejais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žmogus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prarasti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sąmonę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saujelė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uogų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mirtina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Tačiau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viskas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priklauso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žmogaus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svorio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todėl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vaikams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kyla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didesnis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pavojus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Simptomai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pasireiškia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suvalgius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nuodingas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uogas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vilkauogės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prasideda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vėmimas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skrandžio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skausmai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sutrinka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širdies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juodžolės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pasireikšti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sistemos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slopinimas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vėmimas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viduriavimas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bendras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silpnumas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sausmedžio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pasireiškia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pykinimas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vėmimas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viduriavimas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pakalnutės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šaltekšnio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sutrikti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širdies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veikla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pykinti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svaigti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galva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prasidėti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viduriavimas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šunobelės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prasidėti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viduriavimas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kuris tam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tikrais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atvejais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sunkiai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stabdomas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2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28384" y="162838"/>
            <a:ext cx="9056317" cy="1064387"/>
          </a:xfrm>
        </p:spPr>
        <p:txBody>
          <a:bodyPr>
            <a:normAutofit/>
          </a:bodyPr>
          <a:lstStyle/>
          <a:p>
            <a:pPr algn="ctr"/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Mokėmės atpažinti nuodingus augalus per planšetę.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3.googleusercontent.com/pw/AIL4fc8bdHL7AgrEZjPv4RM1zWYt6RPFTUx9qoRNNnPaoT9ovSL7mMmjabRPCXpPv4xrmISelB7FtCeLI9_S2f-XgDP_SkuvF7pPNn9JXSYMIWWTxEdP5Z5ccA32cNBVqR6-9DMssfzebJqdjpM1Cbr6iGCLg-ATFW4e9D8NqqctfiWEmHCrX9_GH0p7tQRwz74Yscv1lAOqyQwLb54NpznNeOUmimBSWAX0u_7qyZla0BeNV11j0Oo6Nh30t9cmjzT8V35wHahuMQ7eecG1T8NM3xbKNdKPU9EERI1a6hnMET3p2dAxCFXItSNDAzkYtrAnpnJ6DTaYw9qOA42FdaFXYqSLtWNW4eRH4p5-l83yh3VuoBElQULC2oz1aa6C6BXr8fEfyPieG27C-XlnuUDlDWvhlabuQ8Avj8lJSk5NzOyIQcoaPsbtsGEup8XmIWRFhzt4TsE4GgmWCmwa2zSLxF5E0bHe1EPP5Mk78Xk9En8ZIOePxnMOuoWxyoDJgThmhSJNzJgGh7MTobRHZcPrviMI6sOQtgmCvYKLmnsRbfCEwi1Mh95CcuNQvVp-KiEf_dUBP8JXBDVzqJGqcyYUzwZV89o83S4A9SdM8YOBm4xwNn54cYREL0dT1veX6go8_80i6ct0qTj7vkZTBOGwCZmdawpjKC9v33jtyH4adT-FJxOw86MssTsb1ZZVJHzzjpAmqBFQQXF3aa_9z0kTbHEqUClIAIaCvLh1g0D_7jdm5vmggCfzS-6MhoiqjwRsIc6cscI9-5e60NZn1HGe69o3dZdZ_qIbTd1dTnItH-2b34gOrmNN2UpFPXCfNS-dQNT43y6hI40hJkaOAo3zQiETIl9qnL24W8Cp4gZQ2T37eTQWbaMQvbOmUAZ8r0mn6HNion7XuBrePlAwHzIMA5A=w1496-h673-s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4" y="1678489"/>
            <a:ext cx="7744225" cy="34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pw/AIL4fc-xb9oyQTH_xK_TVpWfiAp9nO3iGNVr0hmvGce9ihV7xy0nEQhTkoyhtwxg429ms4UO8Vorbh4JrY4gKUE-ZnuqLgWpe5oFJbEgWYtuQu6YrFcdauVmsmW9JzyBDuOQlHWIVYo5oyIXnfMZjugmhtXgcR3mYZGVB8xIRVQRyDE6X64QKZvNPkwn1tAYN8lLOIndi1VhSIUHpCidqxsLjcYivhL6xtOxhIANU47yaV0ct7Gxy79Ly1XogO1GSNs7skXUjTLX-tXpq2swKxwvZqUb_PvukZii2bID-zJBTpUi8fL0LxxRQi9Yea9QsNlRyujUIprbc5DqyTeDIy22DkM-7XxCpExHTCCNl62VeXJHkyQXFK10EVS3282dpo119hiNgJvRdYHenPlCWay4-KXOkOBUADIEyRQnUD2lqlrIZv0eCPZARhpbKLrpydWaAwYJ8Y--zZmCtfBsSc_27__SxS1Wn80hclJ3Hz8fYEEHzqMm09FHOGAaIFVx19dLvUPfer4M6VIFU0lGDPY-N1STMmldBkAGphvF9GFspLF64dhoO8PYPQsPAlhLRDAABBrfVTGpnkBsQ7Dzq4-UQr4cP0HJwIa5yBwA9bswOKN8K3emfSOXYx791CPwl3EgkjtHxwJo6c9tsYEjzdeoQ1Jmf1czFB4MwxrRsEMWEHES-k8zL-Z0O4YB5wl2giCna-7Oqluw_B48pdsIWhQj4cU7BoNXDMKw-VsAiVk5B7dy_vovfI-o5BKjeX1ubfQczqc2uKp_9ioohawV-356rrWG-8zfh8BeXBsbaA55KpurRgSUX43QHxWY6Fh0s1dY5OU44ZkxKcC6wGeD691m-gDHb0xIceNN8EhsaLJmWrpIjcNuhrK5fQnBTrVwrx4kjJC9_rwc5wcqW7pNBUElKR8=w1496-h673-s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17073" y="2615724"/>
            <a:ext cx="3577495" cy="160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3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365336" y="609600"/>
            <a:ext cx="9653183" cy="855945"/>
          </a:xfrm>
        </p:spPr>
        <p:txBody>
          <a:bodyPr>
            <a:normAutofit/>
          </a:bodyPr>
          <a:lstStyle/>
          <a:p>
            <a:pPr algn="ctr"/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Pokalbis su vaikais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43000" y="1640910"/>
            <a:ext cx="9872871" cy="4455090"/>
          </a:xfrm>
        </p:spPr>
        <p:txBody>
          <a:bodyPr>
            <a:normAutofit fontScale="92500" lnSpcReduction="20000"/>
          </a:bodyPr>
          <a:lstStyle/>
          <a:p>
            <a:pPr marL="45720" lvl="0" indent="0" fontAlgn="base">
              <a:buNone/>
            </a:pPr>
            <a:r>
              <a:rPr lang="lt-LT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Suteikėme vaikams žinių apie gamtą, augalus. </a:t>
            </a:r>
          </a:p>
          <a:p>
            <a:pPr marL="45720" lvl="0" indent="0" fontAlgn="base">
              <a:buNone/>
            </a:pPr>
            <a:r>
              <a:rPr lang="lt-LT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Diskutavome-kodėl reikia saugoti augalus-jų nerauti, neplėšti, neskinti</a:t>
            </a:r>
            <a:r>
              <a:rPr lang="lt-LT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lvl="0" indent="0" fontAlgn="base">
              <a:buNone/>
            </a:pPr>
            <a:r>
              <a:rPr lang="lt-LT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Diskutavome-kas nutiks jei nuskinsi gėlę, </a:t>
            </a:r>
            <a:r>
              <a:rPr lang="lt-LT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nulauši medelį.</a:t>
            </a:r>
            <a:endParaRPr lang="lt-LT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fontAlgn="base">
              <a:buNone/>
            </a:pPr>
            <a:r>
              <a:rPr lang="lt-LT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Supažindinome vaikus su neigiamu žmogaus poveikiu gamtai-žolės deginimu, medelių laužymu, vandens teršimu, šiukšlinimu.</a:t>
            </a:r>
          </a:p>
          <a:p>
            <a:pPr marL="45720" indent="0">
              <a:buNone/>
            </a:pPr>
            <a:r>
              <a:rPr lang="lt-LT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Mokyti vaikus </a:t>
            </a:r>
            <a:r>
              <a:rPr lang="lt-LT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gerbti, saugoti, tausoti, tai ką pažįsta, tai kas juos supa. </a:t>
            </a:r>
            <a:r>
              <a:rPr lang="lt-LT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Stenkimės, </a:t>
            </a:r>
            <a:r>
              <a:rPr lang="lt-LT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 vaikai pajustų, suprastų, kad žmonės mūsų planetoje gyvens tol kol: žemėje kvepia žolės, žydi gėlės, spindi vandenys, čiurlena upeliai, ošia miškai</a:t>
            </a:r>
            <a:r>
              <a:rPr lang="lt-LT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 kol žmogus ir gamta yra ir bus draugai. 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7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Džiaugiamės žydinčiomis gėlėmis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lh3.googleusercontent.com/pw/AIL4fc9D2r_xsajxwoEg7XHphuYfbJKPmJmYqNMTLkFIdOW-ighv0VY3J0XdsoXLMD2yWmnqBQescSUhmj83hKgbxEwekhhll-8EnrYQjlvBvDzNItvfpXfJ9rlygBPtxLiTEikYAvC-zppTL5QJLDKxwxtzlXJatpKhWYcmyoz1aAwcyBc8uvzL3WRyfkupklu7IH1t5h6qnQpBSLoVJHFTy4bN3bxEmDIyoda8tTwGMYOv872UzHcuXwTCs6s5h5H6vdJzJD4NqZDQJOld3D0BGo27ZKGeSMbAgr_dN0BWrc7Czh9GEng3Oy3TTEpMOsUgBezBZYtzexdv6mM_ZedthqOZtVC3UZ39FGi6WqD42arPftIlxsz680EGV9rDWqDM4fwKG77EUPYyjaogz1M3DuIOnwAGJaCzAzTJtnXxOp6-w54YzlRFEpQvoX9CTioTe71Dchq0uuZuM01LA4IdWcwVuL-oWxb6VKTBizHD6xO0Gu5eXejNLkCuNoZ2XXNBjDxx0dApygyjMRF23Oy11cfdfTe6izg_hPaWQaAHPnwzutxrTYhpYcO8_n2FkIsCSbs-BaZ_MuzqkR1wj3-6ncM_U2ytOpminGNuHrVxakwTDo341wb3aNX8O0aa54ikMXFZDe2cOYsbzOLSsoiZiN4sUwbv2WVEvmmmMQFamTJsACHViFHIT8Y3K3cKVd1W-aDKzh_QemvSY-YeQxpfswUHW-wo9GzrwBG31qKSmj4djQrA9evqtDa4zI6qPzStGNeas_fCtEFNSRlcePkwKYylPwVpwNmRI7w0R2oZK6Xv-eKa2Ye7N2vg9tjVWUMSxgactlTcHw4Js2gHym3OrSL9sOHmf5uiE5_DOe8GeHvY-xuKNb9PSwBMplvtHm4cAzcSospkwWABt_vdshB-wdY=w1496-h673-s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8815" y="1656567"/>
            <a:ext cx="897733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3.googleusercontent.com/pw/AIL4fc9kNoCHWj_TW6ke-3dxx7HPrPVAmTK3kDTqyDnKdYDtakRtVF9ZWSMksKS_bj_zHhgIEyJK5eVJo5vGZ15vjm0TouLJvm7B4-NaUlP02dPNq9PqprAz13Nvjzg-IHyDvyyHbB64m9Bu_sZj3TINqUq0nAS8vErV3Zm3WbsUir10WvWdPaG_hrtECYC8MM2E915fk1gH_K4offgCFhNAaXeqQMkoDr_znNtOp1-dXtLtFybazoLpalfkmXZR9ENtNJt_nk6-HdoxT73guq_udjrE5rkuaqWspZpdSIrtDn-d5SfafPOU4Evczy1dyj9LuNYIe-8hB1xTAn7CRdCbK2izZhoy6eguDycJereMeM7f4rX1w6Gj2qVVCsFK3AU3J4RM_3REDATHCR1Z_rwC_05IubzAHokWx2LyKSk2Kz66wppsooDCbaFEo8LoXOYGpkKVCVihR6Ci_UcpXcCoCYxbPhFelfVE7ashk-Z-LVUf2UlHwDnRwSpRRVbWB80ZmwZFSxiZOraTxVGKaFyUqOQbXgSJXV_LQ43igZlcRWmGnM98Zs-s6Ya2_Bu_7L5PVr8ab31ao8P1zzRfmi1r9RzbOK7eUpZbymyi4w_OW8lqkHB-vG9Z29KGyShQfG8VF1QuX8Ba3S6_2EaeZhjWebVb5CLQGHK47c58qhxPf0KzobpeufUiZ02b-TW2lR8pV-GEKC0b8IP5e5PzH8lXGA8dWe36LHNNJoVvc8UjpRmm7uBumT4NRhkY7UJYW9iJc7amy20520X6dgS809A2gKjQmmjYYHDL07-ssyDHLaZuxmLp7kz4sDH6xBOLM0x6Hz-MGQuvctB7l_97-Dlv5E0-vF9AQFQCo-HJO8ebsa3OHZZBeW_KeOY3qU05-HmZFMcXwH7futH6S2jLb5kGQ_8=w410-h912-s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11433"/>
            <a:ext cx="19561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8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Auginame gėles savo grupėje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>
          <a:xfrm>
            <a:off x="1460499" y="1511300"/>
            <a:ext cx="9182101" cy="2933700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lt-L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Grupėje auginame </a:t>
            </a: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nemažai gėlių. Jas vaikai mielai ir su meile prižiūri: laisto, valo lapus, plauna </a:t>
            </a:r>
            <a:r>
              <a:rPr lang="lt-LT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padėkliukus</a:t>
            </a: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padeda persodinti. </a:t>
            </a:r>
            <a:r>
              <a:rPr lang="lt-L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Jie džiaugiasi pražydusiais gėlių žiedais, pastebi net naujai išaugusius lapus. Labai įdomu stebėti, kaip vaikas pasikeičia būdamas su </a:t>
            </a:r>
            <a:r>
              <a:rPr lang="lt-L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gėle.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10 gražiausiai žydinčių kambarinių gėlių (foto + priežiūros taisyklės) |  Mama.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39" y="3968581"/>
            <a:ext cx="2469236" cy="18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pw/AIL4fc_F84Gv4t-htVOLI7p_KowW_BWteYOxYDzvL22GB9vawJFZwVnbNCHuT_it-nd0gAJVip5dczHdt4hPdoC8oPdyhOlYaG0KnfgPzw5Go4y0WF1NNLOOLVWhTPmXh92jcTyKMBsnRv5ZsRIZhVQUsHvYuSK7uDNgI0vR3zRVdy4Xe2QSQ50gllIb1tgXNPBXolN4dIJkaSz8qoReZXsZZ-hqYtsWiB3AyT6Wj0GVjQ6Q2G-WWgoOFEDsXQIwT9Ys7SlddbG_X248onaaTVo8tZvRKRj8-HWquJMfNgCj0WVdumKCzRc6Jt49SB5LgSRT3QwTxNsKfuv62_l658Tnu655vTI9uWgFr2q1oAWDzyCllJcUe9fAFf2j02vTA0AbRQxrU5v8eQfwssVcyV3keQBWfjV_T58oylO5DmeZVaiztmFIkUyK7ZXMbJhw4mxf_5ck1NfQJgyyKoelfJ5EKTVutLfvbrRDjY-dCLX6sx35KgqbW_kSj7zYFsTyfTa_h3GtfYKRHdUVBtl3VYrEronzsh3sP2_21DaTq5R2oPzsI7ye00wqO0_l55wUmtEENhHR4CYCwkdu_LYQP226xdumY5Yr4nbCPs1YU594AM_5V2GM3cb65HTXlNbXP5VH0DWedxiuqDPRpu5__DHvO5qahEdjbZAPOa4w6jy1jQJY-9e7rhNL5eo5Eg-nKhi0XMrs6LifFUX0rT8A830XJPKAtMMr0BYZIc5QHKjCphzPJk4C1GLYtmIWywzKtuyzbqfeOBXmliwNuyXS21iIY53XUQsAnw2eks_VsYS8dYYw7ojQHjTqj0n349jT7CSTi9-r_Dy4JR_goQXNragH6rO4-88XIjopwAObT0XzfgnTz8LH_hzeVP9196ax5Jz0IiC7CKDEUo-dHxAD5OVNgG4=w410-h912-s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223" y="3106455"/>
            <a:ext cx="1581346" cy="351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h3.googleusercontent.com/pw/AIL4fc-FbpaWCGHCtFeI5-UKqYup3Owz8II40Ujbl3J9ROOVoShnRPjtRd1tO49cgwl01cf2F-yJT3_ehjUirN0rF379cV7joSI2EFbDtEAYm5l2mCq3Mm3gkZMDXAPPXZXMzHOrHcsSMNFNWxdYSA6yxk21fhYLNm0YmUWwUC2kEL-jGuzinq22Mk1PJ2P41Fh1do-Rtjaw31qZGC5JRvPnY2Kj1GhrlITZKSa6lMJYpLbAgHTxxNY2GpraVLV_Y2nyqmZUHhRfdSNXoYOgIqWx2-rNGLQwJ-LAmzRpJsbPZOE7dDxlHpbnTaCf7GHCzrUw99H0E5WFaCbq7bnar3bwcnTvrDva4AB9PtO7mrPegBLZg4_A84RHuPc7pujjANtu6RZDOZ55OgQAloBwfptLzUOLF3YwHLp7yS6M9NkcvmeCOnNQKZdKbwtQdTNmlR7z6l4IQmy0Nr0_uROhiSBc4DlZ3dtul-OhbB7qB7Iy2BsGIvqPqqAlIy7WVKVAGRdAFZnwBcXT6yuhq4fXdQPBH009RTSOjrs3411F6aB5sUBN2RqlLmHbJEeefqBeftULMG3zaQENEtvdZ-gxZ5qIw_RClAl2ueoWOHlcjbovw_0mltobDzH3QuSUJhfJLAv5LHfEoD_1jjxz8PqEi_-KBPfy3uRgtJwhyYd8fWkbX0_LNUxL5gaSsYqLPvQCYooWlaL4tqRawQFUI9KCcFJJbISXRe7WNjifaQaWg2zcrDiAgZPa5QRYHIyU_If76pGBQA3V0_jfXcG-DNo4Ee3Lei8yEA-RWJH0JWmKGGT909BizxCTO0p15myThG1Zz9VyxHm4MMlxFhcCbZNyQgIhxQ7EtPUdReMUZlNcvkr_TM5zoL4phRBjmEV1IFRz2kdAA5yl-Laf6qE3YOjAWZqD0D4=w410-h912-s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6632" y="3106455"/>
            <a:ext cx="1607713" cy="35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6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pw/AIL4fc8gOEKyS64KJPZYUvM2kigbl3LZFNjTnTH3LLadfkmbwMCBYaLuYvqYLtmOpYtd0rnBc-MNVTmd_JD-iMt-ygi2jbYEY0Z6eJEzuqwDBxBTrnnG0BUYEWuy7ovrfCuKFOn5MimpKVSVPbwdIbGeHepoQ9vZ8lgtC1Gv2CzOe6wQLuV_OCLdPydWPJAundFMZDK_Ug786e7qgW0zgApAJmuh2K58xwgAWSB8s9UUxMxYfXWZ89FmGY-2Cn34gsnHB7JYDjlUI55IS-SIpCUA-x-Ayz_-i1Kw5J9z4qZy68LPlZ1kUA3YeyaPTAc_djWE4xVJcI98drhChJ1JNdioskrFY9zUdD30NGr7kJWcQLdWwTBk4nO8I_N258msYYBeYdj8Dkb54oHynV1je5Gy93RzeLlG8xSpbUb-vK31MN2OH1UlzDrz3-rux3OjdvVPzgJzJw8nQQlMDwQ6duPckmAB2x3ohp_wuxmd3BIp3QJ7r6ucZO476HhpxH0EWakibm_6AxzJCiKJLjk_k52SOrtaw59Avs7V52fELR7KHZYbe_7ipKk0jDvNpfUf56EIqxpnm-cIvskL5gjG5cE4DT8P963hRJCjoPa4tkL1OSb00Pv3pAgjzgSFB2EmvI3Q7aWE9xU7YHhJXOxRXqk--S4inGmJbDewzNUN3GZItNkV80yOK-nFY2Yn0QMe39Ar947Q-5-BG0mEASpiQjG1RaYmNjPVt_lZ0r90a91L5BWM5wLSwobwdZbEN9xKEBt5HFtj5AUSXwTSYA9mgjp3Bq9fpNvwoZjv85Xh4vE3ty6DUGG9kObHA82Cz5ZI7yJEuCDJzOtEeUX3Tv6gDsuwZuPg-acdJ3U3ul08GepsZEOD0440VW1MNJsQF0bv2lnQnbJXAK_YjY6T-w_k6PJsmyE=w410-h912-s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29" y="1700706"/>
            <a:ext cx="2179529" cy="48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pw/AIL4fc-dz0hc2xKFASyExaOcssy7IXFqvS5TEt7JfusD5CIx8xiCK-f_qH3ZcoEBhfFgD6Tu497J4JmPSqM-rKkpKaS3kC-DrUbs5gZC3Ju131WBMscaNJrT3KhorVcYXEBTdTr7OkUi9Gh7LQrl-Fzv-SEn1VDy-V4O21HDXhybh9WKlOcpz-klTPXlznpLAoPE_jI3sJq9d8tm9vyTvhuid1MebqccR6w4B_eoeDadpk2erR3r2G0aC_O4Ypd6TgzT1ApZ6eVK0cEhYw96dTJPVyLzq5Eh9MP34swwRo49tCLDaH93vJAf1_udcDne1m-AdmR9w1DVO3ZBdj1_DO9zle87NRzU4lHAp6pRXWoDbzNJ6H64h17Zj3C1N4WpMsdH7iVbcrOhbVb7gadVgDBi5WoU-J5i2nZXprMmugkz8dkMZM2GPYSEdnh1oADjRb80seYfATwxUvWUyfo0uKPHABpggMXVFP741nh3QCWpPxngu9mVyXkhh4f_gZTb4EnRbI3NxmISyHoZMuXdpz-xBCKEsQDQ7EsWwc2hngNtwRpiZfYdfhKU8qg1TY4yrsIae9R4D6ZPPPAR2Ilj2dFaMqdYS0nuB5tI3hlX7fq59W6m2eSQ6SYO64l8jcPgeQlv3IRpVzVJd_R8jQLTryDUrAtw5c6oFLWl5L1ZdEYjiDIyMmOCFNEVzTl6x6eh1vcjtUxfooyccJd_UdOupMZyVKM7ojizd7rHWTIPwHAzk5SzUevIQXh0dDebSkEikb11_vP3uz2aHSqwta9tdjc6fHDTOWX0lWTTCFusHtulkx2UhxLX1Liij7wiJR9EUXJQp_vsfgn0pKrU0_Wt3Z-TcNUUYVRUCsvf-sejzxBo617H0BdmIKscMpMp5N0S56yG9yhvolGxWk2SzDgZWvgLnx0=w410-h912-s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40" y="2001874"/>
            <a:ext cx="2044135" cy="45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3.googleusercontent.com/pw/AIL4fc_HBc-xB5SwZDPfZszQfySTa9gWkEGbVIWuYFl4OcapQAxrqviPjBlhV3NhMpmW5ABCtRfRoPZj2h2E_i7D1is_lFhw5qbV6WIQjRERAa0Pglx7-37awq4Mr36H99k5qsnzEPjUufqfZEvgSJmOqWpaEsrXtKTmjNF7PzFC0iXUszTAjadYYexdET33QZ0XxBjJ5QTVvTC0xNpVmKdGeR9kmXKg7dL8DheK3-pWKQ4vK4RkwsZ3dWULaFjs4zq9Z_Rdj4ZyOKgL5fDIxYLsiKNRwR8Msko3KQu5Hl_Wbd2Vn9BzaAYhpmQWcufykVgOfaf63MX3_bb4w61nRrgmidP9fk2kmSLEgN_-xtEP-rZlMqMo2utPDFvHcqC3v9vDkW6t6LUsLW0QAuc1oNca8vT8M9n3qTuSIBVLq50OMw1s7t4er4I83gZQ9rV_cChL_3KX1_V7rzaRPwBK47sgD2QYeDI-cQSNjABsq4ZH20Jfi42nyHdaU_YpSANvFx5Av9VxD12HakNOpptOUAVs1_q7itFFluZZ092E-O6GWvFVKJWxxITaLsr3IeOk_ildT4p5Jr0LB4AOsJ0y-toYS9QBPHcG4BnYWOeCY3e1mM6pyZPWRUJyTZpZBhiaWjdkDbL8i4ZgwHkQBEnQCZGbcO_liPvJpyAZzUpJLGqYmFXVhLUeOFJhOSnDlsFLuse67Ae6vs2YgEmRgqBm-seBa9PioCwI7jsx-iJ3MPL7sRxWJHrUzV_YayOpjGyEz5PdmUCtfKTQ7EvIzs7FP5LH1aoaGX8xRkazDXSLBhJ6uJohbUHzLJRsDUdrclm5qsTXmHHmZg32ApJ3NiZJFixhOtpi64Dxp9iVRv8khembiimwxujoxbFHT4RTRA_YzVGbEAqGa6jjhs66uE7CQ8K6OuE=w1496-h674-s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93" y="3021372"/>
            <a:ext cx="4684778" cy="21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504123" cy="1091106"/>
          </a:xfrm>
        </p:spPr>
        <p:txBody>
          <a:bodyPr>
            <a:normAutofit/>
          </a:bodyPr>
          <a:lstStyle/>
          <a:p>
            <a:pPr algn="ctr"/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Saugome medžius, juos prižiūrime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70446"/>
      </p:ext>
    </p:extLst>
  </p:cSld>
  <p:clrMapOvr>
    <a:masterClrMapping/>
  </p:clrMapOvr>
</p:sld>
</file>

<file path=ppt/theme/theme1.xml><?xml version="1.0" encoding="utf-8"?>
<a:theme xmlns:a="http://schemas.openxmlformats.org/drawingml/2006/main" name="Pagrindas">
  <a:themeElements>
    <a:clrScheme name="Pagrinda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agri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grinda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Pagrindas</Template>
  <TotalTime>342</TotalTime>
  <Words>557</Words>
  <Application>Microsoft Office PowerPoint</Application>
  <PresentationFormat>Plačiaekranė</PresentationFormat>
  <Paragraphs>32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3" baseType="lpstr">
      <vt:lpstr>Corbel</vt:lpstr>
      <vt:lpstr>Times New Roman</vt:lpstr>
      <vt:lpstr>Pagrindas</vt:lpstr>
      <vt:lpstr>Šilalės lopšelis-darželis ,,Žiogelis“ ,,BITUČIŲ“ GRUPĖ</vt:lpstr>
      <vt:lpstr>„PowerPoint“ pateiktis</vt:lpstr>
      <vt:lpstr>„PowerPoint“ pateiktis</vt:lpstr>
      <vt:lpstr>               Sužinojome kas nutinka suvalgius nuodingo augalo</vt:lpstr>
      <vt:lpstr>Mokėmės atpažinti nuodingus augalus per planšetę.</vt:lpstr>
      <vt:lpstr>Pokalbis su vaikais</vt:lpstr>
      <vt:lpstr>Džiaugiamės žydinčiomis gėlėmis</vt:lpstr>
      <vt:lpstr>Auginame gėles savo grupėje</vt:lpstr>
      <vt:lpstr>Saugome medžius, juos prižiūrime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Šilalės lopšelis-darželis ,,Žiogelis“ ,,BITUČIŲ“ GRUPĖ</dc:title>
  <dc:creator>Vartotojas</dc:creator>
  <cp:lastModifiedBy>Vartotojas</cp:lastModifiedBy>
  <cp:revision>10</cp:revision>
  <dcterms:created xsi:type="dcterms:W3CDTF">2023-08-25T05:28:45Z</dcterms:created>
  <dcterms:modified xsi:type="dcterms:W3CDTF">2023-08-25T11:14:07Z</dcterms:modified>
</cp:coreProperties>
</file>