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1" r:id="rId6"/>
    <p:sldId id="262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0418EDB-B796-39B8-A246-AA20C775F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Antrokų laiškas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1569B3E2-363A-CB44-5CC4-64F1985E1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/>
              <a:t>Kelmės rajono Užvenčio Šatrijos Raganos </a:t>
            </a:r>
            <a:r>
              <a:rPr lang="lt-LT" dirty="0" err="1"/>
              <a:t>gimnazijA</a:t>
            </a:r>
            <a:endParaRPr lang="lt-LT" dirty="0"/>
          </a:p>
          <a:p>
            <a:r>
              <a:rPr lang="lt-LT" dirty="0"/>
              <a:t>,,</a:t>
            </a:r>
            <a:r>
              <a:rPr lang="lt-LT" dirty="0" err="1"/>
              <a:t>amsiuko</a:t>
            </a:r>
            <a:r>
              <a:rPr lang="lt-LT" dirty="0"/>
              <a:t> draugai“</a:t>
            </a:r>
          </a:p>
        </p:txBody>
      </p:sp>
    </p:spTree>
    <p:extLst>
      <p:ext uri="{BB962C8B-B14F-4D97-AF65-F5344CB8AC3E}">
        <p14:creationId xmlns:p14="http://schemas.microsoft.com/office/powerpoint/2010/main" val="361481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0773615-0348-6EE2-A316-7D38C1497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Laba diena, </a:t>
            </a:r>
          </a:p>
          <a:p>
            <a:r>
              <a:rPr lang="lt-LT" dirty="0"/>
              <a:t>Norime Jums papasakoti apie vieną įdomią pamoką. </a:t>
            </a:r>
          </a:p>
          <a:p>
            <a:r>
              <a:rPr lang="lt-LT" dirty="0"/>
              <a:t>Kartą vieną rytą pas mus į klasę atėjo socialinė pedagogė. Ji papasakojo, kad vasarą ji lankėsi </a:t>
            </a:r>
            <a:r>
              <a:rPr lang="lt-LT" dirty="0" err="1"/>
              <a:t>Eismopolio</a:t>
            </a:r>
            <a:r>
              <a:rPr lang="lt-LT" dirty="0"/>
              <a:t> šalyje ir ten susipažino su mergaite vardu </a:t>
            </a:r>
            <a:r>
              <a:rPr lang="lt-LT" dirty="0" err="1"/>
              <a:t>Eismuolyte</a:t>
            </a:r>
            <a:r>
              <a:rPr lang="lt-LT" dirty="0"/>
              <a:t>. Klausėmės labai nustebę, nes nei vienas iš mūsų nebuvome girdėję tokios šalies. 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5876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2096E5F-1308-6823-629A-7BCB1461A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Linksmai nusijuokusios, mokytoja ir socialinė pedagogė, priminė, kad dalyvaujame projekte ,,Augu saugus ir atsakingas“  ir pakvietė atlikti </a:t>
            </a:r>
            <a:r>
              <a:rPr lang="lt-LT" dirty="0" err="1"/>
              <a:t>Eismuolytės</a:t>
            </a:r>
            <a:r>
              <a:rPr lang="lt-LT" dirty="0"/>
              <a:t> užduočių rugsėjo mėnesio tema ,,Saugiai į mokyklą, saugiai į namus“. Norėdama su mumis artimiau susipažinti </a:t>
            </a:r>
            <a:r>
              <a:rPr lang="lt-LT" dirty="0" err="1"/>
              <a:t>Eismuolytė</a:t>
            </a:r>
            <a:r>
              <a:rPr lang="lt-LT" dirty="0"/>
              <a:t> paprašė surasti paveikslėliuose 12 skirtumų, nuspalvinti paveikslėlį pagal nuorodas ir įveikus šiuos iššūkius pažaisti stalo žaidimą </a:t>
            </a:r>
            <a:r>
              <a:rPr lang="lt-LT" dirty="0" err="1"/>
              <a:t>Eismopolis</a:t>
            </a:r>
            <a:r>
              <a:rPr lang="lt-L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591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46109B2-E742-6EE5-C979-36F9D0444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F94D17F-61CE-7C87-B924-5D957C146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75" y="396379"/>
            <a:ext cx="10805020" cy="5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0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38B53BA-8C6F-11B6-828E-B8ED1EC5F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869" y="1853754"/>
            <a:ext cx="2619375" cy="196215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1C6E118-0CA8-49BB-A5B3-B9B4B5A33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808" y="1549280"/>
            <a:ext cx="3378151" cy="450420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0C35E31-E849-7441-6FE7-32E3C9A1F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179" y="2759978"/>
            <a:ext cx="3025629" cy="226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0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6D14389-51E2-D050-580B-FD9E7C999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912581"/>
            <a:ext cx="1476375" cy="196215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89D7182-AC52-C0F2-4FE0-D9EE1BC7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573" y="2439824"/>
            <a:ext cx="2916965" cy="218772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DA17618C-39DA-B235-AFA6-BA8657EEC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35352"/>
            <a:ext cx="5751317" cy="43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8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7BDD815-02AE-8E17-73FD-6D1032FD2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Žaisdami mes pakartojome eismo taisykles, šviesoforo spalvas, ženklų reikšmes. Pritaikėme žinias, išmoktus įgūdžius. Stebėjomės kaip draugiškai užduotis atliko ir mūsų mokytojos. </a:t>
            </a:r>
          </a:p>
          <a:p>
            <a:r>
              <a:rPr lang="lt-LT" dirty="0"/>
              <a:t>Gera buvo su draugais palenktyniauti, parungtyniauti, net pagalbos paprašyti ir ją gauti. </a:t>
            </a:r>
          </a:p>
          <a:p>
            <a:r>
              <a:rPr lang="lt-LT" dirty="0"/>
              <a:t>Siunčiame Jums šį laišką ir nekantriai laukiame spalio užduoties. </a:t>
            </a:r>
          </a:p>
          <a:p>
            <a:r>
              <a:rPr lang="lt-LT" dirty="0"/>
              <a:t>Viso gero </a:t>
            </a:r>
          </a:p>
          <a:p>
            <a:r>
              <a:rPr lang="lt-LT" dirty="0"/>
              <a:t>Antrokai </a:t>
            </a:r>
            <a:r>
              <a:rPr lang="lt-LT" dirty="0" err="1"/>
              <a:t>Amsiuko</a:t>
            </a:r>
            <a:r>
              <a:rPr lang="lt-LT" dirty="0"/>
              <a:t> draugai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8544769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TM10001114[[fn=Galerija]]</Template>
  <TotalTime>57</TotalTime>
  <Words>183</Words>
  <Application>Microsoft Office PowerPoint</Application>
  <PresentationFormat>Plačiaekranė</PresentationFormat>
  <Paragraphs>12</Paragraphs>
  <Slides>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Galerija</vt:lpstr>
      <vt:lpstr>Antrokų laiškas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Antrokų laiškas</dc:title>
  <dc:creator>user</dc:creator>
  <cp:lastModifiedBy>user</cp:lastModifiedBy>
  <cp:revision>3</cp:revision>
  <dcterms:created xsi:type="dcterms:W3CDTF">2023-09-26T11:34:24Z</dcterms:created>
  <dcterms:modified xsi:type="dcterms:W3CDTF">2023-09-26T12:32:35Z</dcterms:modified>
</cp:coreProperties>
</file>