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5" r:id="rId4"/>
    <p:sldId id="276" r:id="rId5"/>
    <p:sldId id="260" r:id="rId6"/>
    <p:sldId id="277" r:id="rId7"/>
    <p:sldId id="261" r:id="rId8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8CE8A4-D5E7-4424-9A68-3606775CE75E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C63157-E6F6-439F-B0E6-F26A71F82A75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4165F4-379C-44F2-8E89-DB43904FE854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t-LT" dirty="0"/>
              <a:t>PASTABA. Norėdami keisti šios skaidrės vaizdą, pasirinkite paveikslėlį ir jį panaikinkite. Tada spustelėkite piktogramą Paveikslėlio įterpimas</a:t>
            </a:r>
          </a:p>
          <a:p>
            <a:pPr rtl="0"/>
            <a:r>
              <a:rPr lang="lt-LT" dirty="0"/>
              <a:t>vietos rezervavimo ženkle, norėdami įterpti savo vaizdą.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t-LT" dirty="0"/>
              <a:t>PASTABA. Norėdami keisti šios skaidrės vaizdą, pasirinkite paveikslėlį ir jį panaikinkite. Tada spustelėkite piktogramą Paveikslėlio įterpimas</a:t>
            </a:r>
          </a:p>
          <a:p>
            <a:pPr rtl="0"/>
            <a:r>
              <a:rPr lang="lt-LT" dirty="0"/>
              <a:t>vietos rezervavimo ženkle, norėdami įterpti savo vaizdą.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t-LT" dirty="0"/>
              <a:t>PASTABA. Norėdami keisti šios skaidrės vaizdą, pasirinkite paveikslėlį ir jį panaikinkite. Tada spustelėkite piktogramą Paveikslėlio įterpimas</a:t>
            </a:r>
          </a:p>
          <a:p>
            <a:pPr rtl="0"/>
            <a:r>
              <a:rPr lang="lt-LT" dirty="0"/>
              <a:t>vietos rezervavimo ženkle, norėdami įterpti savo vaizdą.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t-LT" dirty="0"/>
              <a:t>PASTABA. Norėdami keisti šios skaidrės vaizdą, pasirinkite paveikslėlį ir jį panaikinkite. Tada spustelėkite piktogramą Paveikslėlio įterpimas</a:t>
            </a:r>
          </a:p>
          <a:p>
            <a:pPr rtl="0"/>
            <a:r>
              <a:rPr lang="lt-LT" dirty="0"/>
              <a:t>vietos rezervavimo ženkle, norėdami įterpti savo vaizdą.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 rtl="0">
              <a:defRPr sz="66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7F3C7-30E8-4F5D-9AA8-0AE3943897B6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rtl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4CEDEB-1ABD-4348-BC2D-FDCC06C9973B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5 laisva forma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9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71B33-F0B3-47F7-8A3A-0930CA2B1840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10" name="5 laisva forma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11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F4DD96-DA2B-449D-AA4B-3F3E1F5A1E34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7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9DEF8-580F-49F4-8C21-B8786B2E0203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F5958-A506-4F9D-A661-8306090EEADF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ti lap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4D5FAA-C93D-4B84-8AA4-D6B018AF2201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5 laisva forma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9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F933CB-3CBB-4108-98B4-31D5724A1078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FBCD4-E3A6-486D-A8B0-1B5C37364065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laisva forma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6 laisva forma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99DB06-B209-4F21-81F1-FB66BCBD65EA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eikslėlis su antrašt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ė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8 grupė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9 laisva forma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grpSp>
            <p:nvGrpSpPr>
              <p:cNvPr id="12" name="11 grupė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5 laisva forma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14" name="5 laisva forma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15" name="5 laisva forma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16" name="5 laisva forma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17" name="5 laisva forma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18" name="5 laisva forma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19" name="5 laisva forma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0" name="5 laisva forma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1" name="5 laisva forma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2" name="5 laisva forma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3" name="5 laisva forma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4" name="5 laisva forma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25" name="5 laisva forma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6" name="5 laisva forma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27" name="5 laisva forma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28" name="5 laisva forma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29" name="5 laisva forma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0" name="5 laisva forma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1" name="5 laisva forma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2" name="5 laisva forma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33" name="5 laisva forma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4" name="5 laisva forma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5" name="5 laisva forma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36" name="5 laisva forma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7" name="5 laisva forma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8" name="5 laisva forma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39" name="5 laisva forma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0" name="5 laisva forma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41" name="5 laisva forma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2" name="5 laisva forma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3" name="5 laisva forma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44" name="5 laisva forma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5" name="5 laisva forma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6" name="5 laisva forma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7" name="5 laisva forma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48" name="5 laisva forma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49" name="5 laisva forma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50" name="5 laisva forma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1" name="5 laisva forma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2" name="5 laisva forma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3" name="5 laisva forma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54" name="5 laisva forma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5" name="5 laisva forma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6" name="5 laisva forma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7" name="5 laisva forma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58" name="5 laisva forma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59" name="5 laisva forma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60" name="5 laisva forma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61" name="5 laisva forma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  <p:sp>
              <p:nvSpPr>
                <p:cNvPr id="62" name="5 laisva forma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lt-LT" dirty="0"/>
                </a:p>
              </p:txBody>
            </p:sp>
            <p:sp>
              <p:nvSpPr>
                <p:cNvPr id="63" name="5 laisva forma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lt-LT" dirty="0"/>
                </a:p>
              </p:txBody>
            </p:sp>
          </p:grpSp>
        </p:grpSp>
        <p:sp>
          <p:nvSpPr>
            <p:cNvPr id="10" name="9 laisva forma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8" name="67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tus paveikslėlis su antrašt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4" name="63 laisva forma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65" name="64 laisva forma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66" name="65 laisva forma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67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69" name="68 laisva forma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70" name="69 laisva forma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grpSp>
        <p:nvGrpSpPr>
          <p:cNvPr id="71" name="70 grupė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5 laisva forma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3" name="5 laisva forma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74" name="5 laisva forma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5" name="5 laisva forma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6" name="5 laisva forma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grpSp>
        <p:nvGrpSpPr>
          <p:cNvPr id="77" name="76 grupė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5 laisva forma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9" name="5 laisva forma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80" name="5 laisva forma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1" name="5 laisva forma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2" name="5 laisva forma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7E2EA-8159-4EE6-B8DC-DE7F8BF5A3F0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nas 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5" name="4 laisva forma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6" name="9 laisva forma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7" name="9 laisva forma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8" name="56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6D63-4CE3-4C2C-A16B-A2408594BDAE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avadinimas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17" name="16 laisva forma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18" name="17 laisva forma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19" name="18 laisva forma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20" name="26 paveikslėlio vietos rezervavimo ženklas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21" name="5 laisva forma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2" name="5 laisva forma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3" name="5 laisva forma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24" name="31 paveikslėlio vietos rezervavimo ženklas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CC0ABA-A419-4910-8B95-02C0E8CEBEB5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avadinimas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17" name="5 laisva forma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18" name="5 laisva forma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19" name="5 laisva forma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20" name="5 laisva forma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1" name="5 laisva forma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2" name="5 laisva forma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23" name="5 laisva forma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4" name="5 laisva forma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5" name="5 laisva forma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26" name="2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27" name="2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28" name="2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F786ED-C06F-444A-8285-ABF316BD9CD4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22" name="21 laisva forma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23" name="9 laisva forma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39" name="9 laisva forma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0" name="39 laisva forma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1" name="9 laisva forma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2" name="9 laisva forma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3" name="42 laisva forma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4" name="9 laisva forma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5" name="9 laisva forma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6" name="45 laisva forma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7" name="46 laisva forma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8" name="47 laisva forma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49" name="37 paveikslėlio vietos rezervavimo ženklas"/>
          <p:cNvSpPr>
            <a:spLocks noGrp="1"/>
          </p:cNvSpPr>
          <p:nvPr>
            <p:ph type="pic" sz="quarter" idx="13" hasCustomPrompt="1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 noProof="0" dirty="0"/>
              <a:t>Spustelėkite piktogramą, kad</a:t>
            </a:r>
            <a:br>
              <a:rPr lang="lt-LT" noProof="0" dirty="0"/>
            </a:br>
            <a:r>
              <a:rPr lang="lt-LT" noProof="0" dirty="0"/>
              <a:t> įtrauktumėte paveikslėlį</a:t>
            </a:r>
          </a:p>
        </p:txBody>
      </p:sp>
      <p:sp>
        <p:nvSpPr>
          <p:cNvPr id="50" name="37 paveikslėlio vietos rezervavimo ženklas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 noProof="0"/>
              <a:t>Spustelėkite piktogramą norėdami įtraukti paveikslėlį</a:t>
            </a:r>
            <a:endParaRPr lang="lt-LT" noProof="0" dirty="0"/>
          </a:p>
        </p:txBody>
      </p:sp>
      <p:sp>
        <p:nvSpPr>
          <p:cNvPr id="51" name="37 paveikslėlio vietos rezervavimo ženklas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 noProof="0"/>
              <a:t>Spustelėkite piktogramą norėdami įtraukti paveikslėlį</a:t>
            </a:r>
            <a:endParaRPr lang="lt-LT" noProof="0" dirty="0"/>
          </a:p>
        </p:txBody>
      </p:sp>
      <p:sp>
        <p:nvSpPr>
          <p:cNvPr id="52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457977E2-92A2-45E4-9A8F-19DB155CF1BE}" type="datetime1">
              <a:rPr lang="lt-LT" noProof="0" smtClean="0"/>
              <a:t>2023-06-19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turi paveikslėlia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avadinimas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29" name="5 laisva forma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30" name="5 laisva forma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31" name="5 laisva forma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32" name="5 laisva forma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33" name="5 laisva forma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34" name="5 laisva forma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35" name="5 laisva forma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36" name="5 laisva forma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37" name="5 laisva forma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40" name="16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1" name="16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2" name="16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1FB5EF-B8E0-4561-909B-E37495E85435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22" name="5 laisva forma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3" name="5 laisva forma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4" name="5 laisva forma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25" name="16 paveikslėlio vietos rezervavimo ženklas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ačiakampiai paveikslėliai su antraštėm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21" name="20 laisva forma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2" name="21 laisva forma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23" name="22 laisva forma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39" name="38 laisva forma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40" name="39 laisva forma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41" name="40 laisva forma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42" name="41 laisva forma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43" name="42 laisva forma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44" name="43 laisva forma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45" name="44 laisva forma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46" name="45 laisva forma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dirty="0"/>
          </a:p>
        </p:txBody>
      </p:sp>
      <p:sp>
        <p:nvSpPr>
          <p:cNvPr id="47" name="46 laisva forma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lt-LT" dirty="0"/>
          </a:p>
        </p:txBody>
      </p:sp>
      <p:sp>
        <p:nvSpPr>
          <p:cNvPr id="51" name="54 stačiakampis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48" name="1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9" name="1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50" name="1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525828B1-B495-4E5D-8A7C-3F539F60FF71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109 grupė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5 laisva forma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" name="5 laisva forma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" name="5 laisva forma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" name="5 laisva forma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5 laisva forma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5 laisva forma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5 laisva forma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5 laisva forma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15" name="5 laisva forma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5 laisva forma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17" name="5 laisva forma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5 laisva forma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 laisva forma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20" name="5 laisva forma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 laisva forma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2" name="5 laisva forma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3" name="5 laisva forma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5 laisva forma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5 laisva forma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5 laisva forma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5 laisva forma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5 laisva forma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5 laisva forma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5 laisva forma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5 laisva forma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 laisva forma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 laisva forma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 laisva forma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5" name="5 laisva forma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6" name="5 laisva forma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7" name="5 laisva forma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8" name="5 laisva forma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9" name="5 laisva forma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0" name="5 laisva forma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1" name="5 laisva forma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2" name="5 laisva forma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3" name="5 laisva forma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4" name="5 laisva forma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5" name="5 laisva forma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6" name="5 laisva forma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7" name="5 laisva forma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8" name="5 laisva forma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49" name="5 laisva forma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50" name="5 laisva forma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1" name="5 laisva forma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2" name="5 laisva forma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3" name="5 laisva forma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5 laisva forma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5 laisva forma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5 laisva forma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5 laisva forma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5 laisva forma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5 laisva forma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5 laisva forma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61" name="5 laisva forma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 laisva forma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 laisva forma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 laisva forma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5" name="5 laisva forma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6" name="5 laisva forma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67" name="5 laisva forma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8" name="5 laisva forma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9" name="5 laisva forma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70" name="5 laisva forma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1" name="5 laisva forma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2" name="5 laisva forma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3" name="5 laisva forma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4" name="5 laisva forma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5" name="5 laisva forma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6" name="5 laisva forma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7" name="5 laisva forma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78" name="5 laisva forma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lt-LT" dirty="0"/>
            </a:p>
          </p:txBody>
        </p:sp>
        <p:sp>
          <p:nvSpPr>
            <p:cNvPr id="79" name="5 laisva forma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0" name="5 laisva forma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1" name="5 laisva forma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2" name="5 laisva forma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3" name="5 laisva forma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4" name="5 laisva forma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5" name="5 laisva forma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5 laisva forma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5 laisva forma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5 laisva forma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5 laisva forma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5 laisva forma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5 laisva forma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5 laisva forma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5 laisva forma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 laisva forma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 laisva forma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 laisva forma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7" name="5 laisva forma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8" name="5 laisva forma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5 laisva forma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5 laisva forma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5 laisva forma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5 laisva forma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5 laisva forma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5 laisva forma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5 laisva forma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5 laisva forma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 laisva forma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C5670E-4AA5-444A-A0CB-5A4EE90543FA}" type="datetime1">
              <a:rPr lang="lt-LT" smtClean="0"/>
              <a:t>2023-06-19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C03C58-465B-42F2-8BA3-01664A6B69B6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Tauragės vaikų reabilitacijos centras – mokykla ,,Pušelė“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,,Draugų“ komanda</a:t>
            </a:r>
          </a:p>
        </p:txBody>
      </p:sp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DFEFC41A-D8FC-44F7-84C5-53FA2ACAA0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Iššūkis. Sveikatos dovanos gamtoje ir Eugenijos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kūryboje.</a:t>
            </a:r>
          </a:p>
        </p:txBody>
      </p:sp>
      <p:pic>
        <p:nvPicPr>
          <p:cNvPr id="16" name="Paveikslėlio vietos rezervavimo ženklas 15">
            <a:extLst>
              <a:ext uri="{FF2B5EF4-FFF2-40B4-BE49-F238E27FC236}">
                <a16:creationId xmlns:a16="http://schemas.microsoft.com/office/drawing/2014/main" id="{4BA01D44-1B3B-4B41-89A4-EF7889448E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5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886DA1-12E4-42A9-ADDB-8C1CC076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Tikslas. Ugdyti bendravimo įgūdžius.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E6E1EC0-2920-4DDB-9618-BEF94E53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2398643"/>
            <a:ext cx="9144000" cy="3544957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Uždavinys. Plėsti žinias apie arbatos naudą žmogaus sveikatai.</a:t>
            </a:r>
          </a:p>
        </p:txBody>
      </p:sp>
    </p:spTree>
    <p:extLst>
      <p:ext uri="{BB962C8B-B14F-4D97-AF65-F5344CB8AC3E}">
        <p14:creationId xmlns:p14="http://schemas.microsoft.com/office/powerpoint/2010/main" val="16073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2F376B-AB8E-47F9-B9A0-83826460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,,Vaistažolės ir jų panaudojimas namų sąlygomis“.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Habilituota daktarė E.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E99E59E8-7287-4196-9448-06DA52DF7D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19567"/>
          <a:stretch>
            <a:fillRect/>
          </a:stretch>
        </p:blipFill>
        <p:spPr/>
      </p:pic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8B709D9F-F628-41BD-B393-20C56BF33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Gamta- stebuklinga laboratorija, kurioje gydo kiekvienas augalėlis. Ji mėgo sakyti, kad ,,vaistažolės – tai ne ratai ir ne batai, gydyti jomis reikia išmanymo.“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Vaistingųjų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augalų negalima vartoti, kaip norima ir kada norima. Niekada negalima gydytis patiems. Vaistažolės yra didelė gamtos dovana žmogui.</a:t>
            </a:r>
          </a:p>
        </p:txBody>
      </p:sp>
      <p:pic>
        <p:nvPicPr>
          <p:cNvPr id="14" name="Paveikslėlio vietos rezervavimo ženklas 13">
            <a:extLst>
              <a:ext uri="{FF2B5EF4-FFF2-40B4-BE49-F238E27FC236}">
                <a16:creationId xmlns:a16="http://schemas.microsoft.com/office/drawing/2014/main" id="{44B3F6E4-F387-4F3A-B0D8-48D77EB54F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7" b="19907"/>
          <a:stretch>
            <a:fillRect/>
          </a:stretch>
        </p:blipFill>
        <p:spPr/>
      </p:pic>
      <p:pic>
        <p:nvPicPr>
          <p:cNvPr id="24" name="Paveikslėlio vietos rezervavimo ženklas 23">
            <a:extLst>
              <a:ext uri="{FF2B5EF4-FFF2-40B4-BE49-F238E27FC236}">
                <a16:creationId xmlns:a16="http://schemas.microsoft.com/office/drawing/2014/main" id="{3101732B-83BE-4E9E-9F32-808E3BB9B1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7" b="19917"/>
          <a:stretch>
            <a:fillRect/>
          </a:stretch>
        </p:blipFill>
        <p:spPr>
          <a:xfrm>
            <a:off x="6454145" y="4267200"/>
            <a:ext cx="4671060" cy="2108200"/>
          </a:xfrm>
        </p:spPr>
      </p:pic>
    </p:spTree>
    <p:extLst>
      <p:ext uri="{BB962C8B-B14F-4D97-AF65-F5344CB8AC3E}">
        <p14:creationId xmlns:p14="http://schemas.microsoft.com/office/powerpoint/2010/main" val="9886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,,Nenorėk kitam, ko nenorėtum sau – ir tada net ūkanotą dieną nereiks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raukytis“.E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3E1A7C74-661F-439B-B46A-B892BF60DC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r="659"/>
          <a:stretch>
            <a:fillRect/>
          </a:stretch>
        </p:blipFill>
        <p:spPr>
          <a:xfrm rot="5400000">
            <a:off x="842963" y="2811463"/>
            <a:ext cx="3763962" cy="2860675"/>
          </a:xfrm>
        </p:spPr>
      </p:pic>
      <p:pic>
        <p:nvPicPr>
          <p:cNvPr id="13" name="Paveikslėlio vietos rezervavimo ženklas 12">
            <a:extLst>
              <a:ext uri="{FF2B5EF4-FFF2-40B4-BE49-F238E27FC236}">
                <a16:creationId xmlns:a16="http://schemas.microsoft.com/office/drawing/2014/main" id="{29D9557B-6426-4C05-BC48-32BF31B969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305"/>
          <a:stretch>
            <a:fillRect/>
          </a:stretch>
        </p:blipFill>
        <p:spPr>
          <a:xfrm rot="5400000">
            <a:off x="4041775" y="2481263"/>
            <a:ext cx="4087813" cy="3148012"/>
          </a:xfrm>
        </p:spPr>
      </p:pic>
      <p:pic>
        <p:nvPicPr>
          <p:cNvPr id="17" name="Paveikslėlio vietos rezervavimo ženklas 16">
            <a:extLst>
              <a:ext uri="{FF2B5EF4-FFF2-40B4-BE49-F238E27FC236}">
                <a16:creationId xmlns:a16="http://schemas.microsoft.com/office/drawing/2014/main" id="{27086FAC-8FA9-47DF-89DD-CDBF3DCA7A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r="1219"/>
          <a:stretch>
            <a:fillRect/>
          </a:stretch>
        </p:blipFill>
        <p:spPr>
          <a:xfrm rot="5400000">
            <a:off x="7561263" y="2755900"/>
            <a:ext cx="3706812" cy="2849563"/>
          </a:xfrm>
        </p:spPr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B274D2-FE1B-4322-B9CC-3F0FC5B0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Nėr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žolynų negydančių, tik atitikt reikia“.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EF2268C0-3CCE-4706-9780-E79FD8CD9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2212181"/>
            <a:ext cx="4572000" cy="3429000"/>
          </a:xfrm>
        </p:spPr>
      </p:pic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12E1CBC3-BC38-4C13-A4F6-B3DB68798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221218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637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,,Ką bedarytum, daryk protingai ir numatyk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pasėkmes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E.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18 paveikslėlio vietos rezervavimo ženklas" descr="Oranžinis moliūgas su nupaišyta šypsena sūpynėse.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12 teksto vietos rezervavimo ženklas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Darbą rengė auklėtoja V. Lukošienė.</a:t>
            </a:r>
          </a:p>
          <a:p>
            <a:pPr rtl="0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Tauragė, 2023 -06</a:t>
            </a:r>
          </a:p>
        </p:txBody>
      </p:sp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F9BA7A20-55F1-4FAD-A647-9BEC0B0754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b="3903"/>
          <a:stretch>
            <a:fillRect/>
          </a:stretch>
        </p:blipFill>
        <p:spPr/>
      </p:pic>
      <p:pic>
        <p:nvPicPr>
          <p:cNvPr id="26" name="Paveikslėlio vietos rezervavimo ženklas 25">
            <a:extLst>
              <a:ext uri="{FF2B5EF4-FFF2-40B4-BE49-F238E27FC236}">
                <a16:creationId xmlns:a16="http://schemas.microsoft.com/office/drawing/2014/main" id="{28BEC297-A6AB-49AD-A891-E4D93DF771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eimos nuotraukų albumas 16 x 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303_TF03488835_TF03488835" id="{9C714F38-8239-4BEA-949C-413EBC804767}" vid="{6E06D818-2745-4BD9-9EC1-E59EE60B8EFC}"/>
    </a:ext>
  </a:extLst>
</a:theme>
</file>

<file path=ppt/theme/theme2.xml><?xml version="1.0" encoding="utf-8"?>
<a:theme xmlns:a="http://schemas.openxmlformats.org/drawingml/2006/main" name="„Office“ tema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Šeimos nuotraukų albumas (gamtos vaizdas su žaliais lapais)</Template>
  <TotalTime>90</TotalTime>
  <Words>269</Words>
  <Application>Microsoft Office PowerPoint</Application>
  <PresentationFormat>Plačiaekranė</PresentationFormat>
  <Paragraphs>24</Paragraphs>
  <Slides>7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Šeimos nuotraukų albumas 16 x 9</vt:lpstr>
      <vt:lpstr>Tauragės vaikų reabilitacijos centras – mokykla ,,Pušelė“</vt:lpstr>
      <vt:lpstr>Iššūkis. Sveikatos dovanos gamtoje ir Eugenijos Šimkūnaitės kūryboje.</vt:lpstr>
      <vt:lpstr>Tikslas. Ugdyti bendravimo įgūdžius.</vt:lpstr>
      <vt:lpstr>,,Vaistažolės ir jų panaudojimas namų sąlygomis“. Habilituota daktarė E. Šimkūnaitė</vt:lpstr>
      <vt:lpstr>,,Nenorėk kitam, ko nenorėtum sau – ir tada net ūkanotą dieną nereiks raukytis“.E. Šimkūnaitė.</vt:lpstr>
      <vt:lpstr>,,Nėr žolynų negydančių, tik atitikt reikia“.  E. Šimkūnaitė</vt:lpstr>
      <vt:lpstr>,,Ką bedarytum, daryk protingai ir numatyk pasėkmes“. E. Šimkūnaitė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Tauragės vaikų reabilitacijos centras – mokykla ,,Pušelė“</dc:title>
  <dc:creator>Sony</dc:creator>
  <cp:lastModifiedBy>Sony</cp:lastModifiedBy>
  <cp:revision>12</cp:revision>
  <dcterms:created xsi:type="dcterms:W3CDTF">2023-06-19T09:38:42Z</dcterms:created>
  <dcterms:modified xsi:type="dcterms:W3CDTF">2023-06-19T11:09:25Z</dcterms:modified>
</cp:coreProperties>
</file>