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1722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SVEIKATA VISUS METUS 2023</a:t>
            </a:r>
            <a:b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Ukmergės vaikų lopšelis-darželis ,,Eglutė”</a:t>
            </a:r>
            <a:b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Grupė </a:t>
            </a: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,,Žirniukas”</a:t>
            </a:r>
            <a:b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Mokytojos: Jolanta Verbickienė, </a:t>
            </a:r>
            <a:b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Vida Barinova</a:t>
            </a:r>
            <a: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172200" cy="2564922"/>
          </a:xfrm>
        </p:spPr>
        <p:txBody>
          <a:bodyPr>
            <a:normAutofit/>
          </a:bodyPr>
          <a:lstStyle/>
          <a:p>
            <a:pPr algn="ctr"/>
            <a:r>
              <a:rPr lang="lt-LT" sz="3200" dirty="0" smtClean="0">
                <a:latin typeface="Times New Roman" pitchFamily="18" charset="0"/>
                <a:cs typeface="Times New Roman" pitchFamily="18" charset="0"/>
              </a:rPr>
              <a:t>BIRŽELIO MĖNESIO IŠŠŪKIS</a:t>
            </a:r>
          </a:p>
          <a:p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,,SVEIKATOS DOVANOS GAMTOJE IR EUGENIJOS ŠIMKŪNAITĖS KŪRYBOJE”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,,Vaistažolės – tai ne ratai ir ne batai, gydyti jomis reikia išmanymo</a:t>
            </a:r>
            <a:r>
              <a:rPr lang="lt-LT" dirty="0" smtClean="0"/>
              <a:t>” - taip sakydavo Habil. Dr. Eugenija Šimkūnaitė </a:t>
            </a:r>
            <a:endParaRPr lang="en-US" dirty="0"/>
          </a:p>
        </p:txBody>
      </p:sp>
      <p:pic>
        <p:nvPicPr>
          <p:cNvPr id="4" name="Content Placeholder 3" descr="339764825_913150519902059_5172229890826458434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9800" y="2538412"/>
            <a:ext cx="6502400" cy="2997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smtClean="0"/>
              <a:t>Atrakink žemelę, škiur joo,</a:t>
            </a:r>
            <a:br>
              <a:rPr lang="lt-LT" dirty="0" smtClean="0"/>
            </a:br>
            <a:r>
              <a:rPr lang="lt-LT" dirty="0" smtClean="0"/>
              <a:t>atrakink žolelę, škiur joo... </a:t>
            </a:r>
            <a:endParaRPr lang="en-US" dirty="0"/>
          </a:p>
        </p:txBody>
      </p:sp>
      <p:pic>
        <p:nvPicPr>
          <p:cNvPr id="8" name="Content Placeholder 7" descr="333200049_1152123155463474_9081316481098312265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114" y="2362200"/>
            <a:ext cx="2915771" cy="3886200"/>
          </a:xfrm>
        </p:spPr>
      </p:pic>
      <p:pic>
        <p:nvPicPr>
          <p:cNvPr id="9" name="Content Placeholder 8" descr="326597796_1298589377656040_1711053128739363853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514600"/>
            <a:ext cx="36576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lt-LT" dirty="0" smtClean="0"/>
              <a:t>Rink žaliuosius augalus šiandien ir saulė aukštai.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Vartok augalus kol esi sveikas, profilaktiškai.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pt-BR" sz="2400" dirty="0" smtClean="0"/>
              <a:t>V </a:t>
            </a:r>
            <a:r>
              <a:rPr lang="pt-BR" sz="2400" dirty="0" smtClean="0"/>
              <a:t>a i s t i n g i e j i a u g a l a i – tai turtas, kuris ilgus amžius buvo vienintelis vaistų šaltinis.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lt-LT" dirty="0" smtClean="0"/>
              <a:t>,,Skaistų merki, skaistų dedu, kad akys skaisčios būtų” užkalbėjimas.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Kėži kežiukas</a:t>
            </a:r>
          </a:p>
          <a:p>
            <a:r>
              <a:rPr lang="lt-LT" dirty="0" smtClean="0"/>
              <a:t>Žalia, žalia eglala,</a:t>
            </a:r>
          </a:p>
          <a:p>
            <a:r>
              <a:rPr lang="lt-LT" dirty="0" smtClean="0"/>
              <a:t>Kėži, kėži kėžela,</a:t>
            </a:r>
          </a:p>
          <a:p>
            <a:r>
              <a:rPr lang="lt-LT" dirty="0" smtClean="0"/>
              <a:t>Sausa,sausa sausala.</a:t>
            </a:r>
          </a:p>
          <a:p>
            <a:r>
              <a:rPr lang="lt-LT" dirty="0" smtClean="0"/>
              <a:t>Kėži, kėži kėžela,</a:t>
            </a:r>
          </a:p>
          <a:p>
            <a:r>
              <a:rPr lang="lt-LT" dirty="0" smtClean="0"/>
              <a:t>Ant to kežiuko – bokščiukas</a:t>
            </a:r>
          </a:p>
          <a:p>
            <a:r>
              <a:rPr lang="lt-LT" dirty="0" smtClean="0"/>
              <a:t>Tris dienas kežėjo</a:t>
            </a:r>
          </a:p>
          <a:p>
            <a:r>
              <a:rPr lang="lt-LT" dirty="0" smtClean="0"/>
              <a:t>Dulkėm nuėjo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lt-LT" dirty="0" smtClean="0"/>
              <a:t>Apie rugiagėlę (bajorę)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Apie asiūklį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GYDOMĖS AUGALAIS, KAS SUPRANTA -  VISAIS GAMTOS VAISTAIS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lt-LT" dirty="0" smtClean="0"/>
              <a:t>Augink juoduosius serbentus anūkams, raudonuosius – vaikams, o baltuosius – sau.”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t-LT" dirty="0" smtClean="0"/>
              <a:t>Pabėrė rasa karolius, laumė Verėja rinko, rinko, vėrė, vėrė, visų nesurinko. Žolelė pakėlė,gražiai pasidabino...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lt-LT" dirty="0" smtClean="0"/>
              <a:t>Apie serbentus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Saulašarė (gintara)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9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Kol mažas - pajusk lietimo malonumą, kai paaugsi – </a:t>
            </a:r>
            <a:r>
              <a:rPr lang="lt-LT" smtClean="0"/>
              <a:t>prisiminsi augalą, kaip skanumą, o suaugęs pažinsi, suprasi </a:t>
            </a:r>
            <a:r>
              <a:rPr lang="lt-LT" dirty="0" smtClean="0"/>
              <a:t>jo vertingumą , </a:t>
            </a:r>
            <a:r>
              <a:rPr lang="lt-LT" smtClean="0"/>
              <a:t>savo sveikatai, kaip vaisto reikalingumą</a:t>
            </a:r>
            <a:endParaRPr lang="en-US" dirty="0"/>
          </a:p>
        </p:txBody>
      </p:sp>
      <p:pic>
        <p:nvPicPr>
          <p:cNvPr id="4" name="Content Placeholder 3" descr="IMG_20230214_111936_2_edit_170395894260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7499"/>
            <a:ext cx="7467600" cy="34390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189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    SVEIKATA VISUS METUS 2023 Ukmergės vaikų lopšelis-darželis ,,Eglutė” Grupė ,,Žirniukas” Mokytojos: Jolanta Verbickienė,  Vida Barinova </vt:lpstr>
      <vt:lpstr>,,Vaistažolės – tai ne ratai ir ne batai, gydyti jomis reikia išmanymo” - taip sakydavo Habil. Dr. Eugenija Šimkūnaitė </vt:lpstr>
      <vt:lpstr>Atrakink žemelę, škiur joo, atrakink žolelę, škiur joo... </vt:lpstr>
      <vt:lpstr> V a i s t i n g i e j i a u g a l a i – tai turtas, kuris ilgus amžius buvo vienintelis vaistų šaltinis.</vt:lpstr>
      <vt:lpstr>GYDOMĖS AUGALAIS, KAS SUPRANTA -  VISAIS GAMTOS VAISTAIS</vt:lpstr>
      <vt:lpstr>Kol mažas - pajusk lietimo malonumą, kai paaugsi – prisiminsi augalą, kaip skanumą, o suaugęs pažinsi, suprasi jo vertingumą , savo sveikatai, kaip vaisto reikalingumą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SVEIKATA VISUS METUS 2023 Ukmergės vaikų lopšelis-darželis ,,Eglutė” Grupė ,,Žirniukas” Mokytojos: Jolanta Verbickienė,  Vida Barinova</dc:title>
  <dc:creator>Vartotojas</dc:creator>
  <cp:lastModifiedBy>Vartotojas</cp:lastModifiedBy>
  <cp:revision>4</cp:revision>
  <dcterms:created xsi:type="dcterms:W3CDTF">2006-08-16T00:00:00Z</dcterms:created>
  <dcterms:modified xsi:type="dcterms:W3CDTF">2023-06-28T21:03:22Z</dcterms:modified>
</cp:coreProperties>
</file>