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CAF-FA4B-45B5-9572-FAD567BB7144}" type="datetimeFigureOut">
              <a:rPr lang="lt-LT" smtClean="0"/>
              <a:t>2023-07-25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C278-C322-4333-AD1C-14B1DB957E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561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CAF-FA4B-45B5-9572-FAD567BB7144}" type="datetimeFigureOut">
              <a:rPr lang="lt-LT" smtClean="0"/>
              <a:t>2023-07-25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C278-C322-4333-AD1C-14B1DB957E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45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CAF-FA4B-45B5-9572-FAD567BB7144}" type="datetimeFigureOut">
              <a:rPr lang="lt-LT" smtClean="0"/>
              <a:t>2023-07-25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C278-C322-4333-AD1C-14B1DB957E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764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CAF-FA4B-45B5-9572-FAD567BB7144}" type="datetimeFigureOut">
              <a:rPr lang="lt-LT" smtClean="0"/>
              <a:t>2023-07-25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C278-C322-4333-AD1C-14B1DB957E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148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CAF-FA4B-45B5-9572-FAD567BB7144}" type="datetimeFigureOut">
              <a:rPr lang="lt-LT" smtClean="0"/>
              <a:t>2023-07-25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C278-C322-4333-AD1C-14B1DB957E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145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CAF-FA4B-45B5-9572-FAD567BB7144}" type="datetimeFigureOut">
              <a:rPr lang="lt-LT" smtClean="0"/>
              <a:t>2023-07-25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C278-C322-4333-AD1C-14B1DB957E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833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CAF-FA4B-45B5-9572-FAD567BB7144}" type="datetimeFigureOut">
              <a:rPr lang="lt-LT" smtClean="0"/>
              <a:t>2023-07-25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C278-C322-4333-AD1C-14B1DB957E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263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CAF-FA4B-45B5-9572-FAD567BB7144}" type="datetimeFigureOut">
              <a:rPr lang="lt-LT" smtClean="0"/>
              <a:t>2023-07-25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C278-C322-4333-AD1C-14B1DB957E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607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CAF-FA4B-45B5-9572-FAD567BB7144}" type="datetimeFigureOut">
              <a:rPr lang="lt-LT" smtClean="0"/>
              <a:t>2023-07-25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C278-C322-4333-AD1C-14B1DB957E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77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CAF-FA4B-45B5-9572-FAD567BB7144}" type="datetimeFigureOut">
              <a:rPr lang="lt-LT" smtClean="0"/>
              <a:t>2023-07-25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C278-C322-4333-AD1C-14B1DB957E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583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CAF-FA4B-45B5-9572-FAD567BB7144}" type="datetimeFigureOut">
              <a:rPr lang="lt-LT" smtClean="0"/>
              <a:t>2023-07-25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C278-C322-4333-AD1C-14B1DB957E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388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BCAF-FA4B-45B5-9572-FAD567BB7144}" type="datetimeFigureOut">
              <a:rPr lang="lt-LT" smtClean="0"/>
              <a:t>2023-07-25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3C278-C322-4333-AD1C-14B1DB957E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204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110087" y="1084524"/>
            <a:ext cx="8449340" cy="744278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Utenos vaikų lopšelis – darželis „Saulutė“</a:t>
            </a:r>
            <a:br>
              <a:rPr lang="lt-L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sz="2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22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727315" y="1828802"/>
            <a:ext cx="9214884" cy="4774019"/>
          </a:xfrm>
        </p:spPr>
        <p:txBody>
          <a:bodyPr>
            <a:normAutofit fontScale="55000" lnSpcReduction="20000"/>
          </a:bodyPr>
          <a:lstStyle/>
          <a:p>
            <a:endParaRPr lang="lt-LT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Projekto „Sveikata visus metus 2023“</a:t>
            </a:r>
          </a:p>
          <a:p>
            <a:r>
              <a:rPr lang="lt-LT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LIEPOS MĖNESIO IŠŠŪKIS</a:t>
            </a:r>
          </a:p>
          <a:p>
            <a:endParaRPr lang="lt-L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6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„Kai sveikas maistas-nereikalingas ir vaistas“</a:t>
            </a:r>
          </a:p>
          <a:p>
            <a:endParaRPr lang="lt-L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Parengė: Ikimokyklinio ugdymo mokytoja</a:t>
            </a:r>
          </a:p>
          <a:p>
            <a:r>
              <a:rPr lang="lt-LT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Agnė Deveikienė</a:t>
            </a:r>
          </a:p>
          <a:p>
            <a:r>
              <a:rPr lang="lt-LT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„Kodėlčiukų“ grupė</a:t>
            </a:r>
          </a:p>
          <a:p>
            <a:endParaRPr lang="lt-LT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m. 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890" y="350165"/>
            <a:ext cx="2202894" cy="23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55488" y="1125496"/>
            <a:ext cx="9443224" cy="505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Mityba yra viena iš pagrindinių sveikos gyvensenos veiksnių, turinčių įtakos vaiko sveikatai. </a:t>
            </a:r>
          </a:p>
          <a:p>
            <a:pPr marL="0" indent="0">
              <a:buNone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Sveika mityba lemia:</a:t>
            </a:r>
          </a:p>
          <a:p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Vaikų augimą;</a:t>
            </a:r>
          </a:p>
          <a:p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Fizinį ir protinį brendimą;</a:t>
            </a:r>
          </a:p>
          <a:p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Darbingumą. 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80192" y="413921"/>
            <a:ext cx="8664103" cy="3460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Utenos vaikų lopšelio-darželio „Saulutė“ vaikai laikosi sveikos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mitybos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režimo. Jie valgo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sveikai pagamintą, tinkamai apdorotą, fiziologinius vaiko amžiaus ypatumus, bei sveikos mitybos rekomendacijas atitinkantį maistą. </a:t>
            </a:r>
            <a:endParaRPr lang="lt-L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Darželyje tiekiami trys maitinimai, vadovaujantis sveikos mitybos piramidės reikalavimais:</a:t>
            </a:r>
          </a:p>
          <a:p>
            <a:pPr marL="457200" indent="-457200">
              <a:buAutoNum type="arabicPeriod"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Pusryčiai</a:t>
            </a:r>
          </a:p>
          <a:p>
            <a:pPr marL="457200" indent="-457200">
              <a:buAutoNum type="arabicPeriod"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Pietūs</a:t>
            </a:r>
          </a:p>
          <a:p>
            <a:pPr marL="457200" indent="-457200">
              <a:buAutoNum type="arabicPeriod"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Pavakariai</a:t>
            </a:r>
          </a:p>
          <a:p>
            <a:pPr marL="0" indent="0">
              <a:buNone/>
            </a:pPr>
            <a:endParaRPr lang="lt-LT" sz="2400" dirty="0" smtClean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12" y="2640194"/>
            <a:ext cx="3261294" cy="39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347634" y="632255"/>
            <a:ext cx="7928674" cy="3428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Pagrindinės sveiko maisto sudedamosios dalys:</a:t>
            </a:r>
          </a:p>
          <a:p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Baltymai;</a:t>
            </a:r>
          </a:p>
          <a:p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Riebalai;</a:t>
            </a:r>
          </a:p>
          <a:p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Angliavandeniai;</a:t>
            </a:r>
          </a:p>
          <a:p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Vitaminai;</a:t>
            </a:r>
          </a:p>
          <a:p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Mineralinės medžiagos. 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425832" y="1110433"/>
            <a:ext cx="9416763" cy="4086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Kiekvieną dieną darželyje patiekiamas skirtingas bei sveikas maistas. </a:t>
            </a:r>
          </a:p>
          <a:p>
            <a:pPr marL="0" indent="0">
              <a:buNone/>
            </a:pPr>
            <a:r>
              <a:rPr lang="lt-LT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Pavyzdžiui antradienį:</a:t>
            </a:r>
          </a:p>
          <a:p>
            <a:pPr marL="0" indent="0">
              <a:buNone/>
            </a:pP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Pusryčiams vaikai valgo avižinių dribsnių košę su pienu, po to pasiima vaisių ir duoniukų. </a:t>
            </a:r>
          </a:p>
          <a:p>
            <a:pPr marL="0" indent="0">
              <a:buNone/>
            </a:pPr>
            <a:endParaRPr lang="lt-LT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32" y="2657960"/>
            <a:ext cx="2440983" cy="3254644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24" y="2657960"/>
            <a:ext cx="4401517" cy="33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685522" y="206998"/>
            <a:ext cx="8309580" cy="4119298"/>
          </a:xfrm>
        </p:spPr>
        <p:txBody>
          <a:bodyPr/>
          <a:lstStyle/>
          <a:p>
            <a:endParaRPr lang="lt-LT" dirty="0" smtClean="0"/>
          </a:p>
          <a:p>
            <a:pPr marL="0" indent="0">
              <a:buNone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ntradienį pietums vaikai valgo rūgštynių sriubą, kalakutienos kukulį su morkomis, virtas bulves, burokėlių salotas (su pupelėmis, raugintais agurkais ir tyru alyvuogių aliejumi) ir atsigeria vandens. </a:t>
            </a: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2" y="1987677"/>
            <a:ext cx="2743200" cy="365760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75" y="1987677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>
          <a:xfrm>
            <a:off x="2934629" y="1045039"/>
            <a:ext cx="7815146" cy="3326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Antradienį, pavakariams vaikai valgo morkų apkepą su varške, pagardintą jogurtu, pasiima vaisių ir atsigeria vandens. 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5089" y="2932660"/>
            <a:ext cx="3836314" cy="2877235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49" y="2430357"/>
            <a:ext cx="3171700" cy="38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704171" y="853390"/>
            <a:ext cx="9487829" cy="4062219"/>
          </a:xfrm>
        </p:spPr>
        <p:txBody>
          <a:bodyPr>
            <a:normAutofit/>
          </a:bodyPr>
          <a:lstStyle/>
          <a:p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Vanduo svarbus vaiko organizmui. </a:t>
            </a:r>
          </a:p>
          <a:p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Grupėje vaikai turi savo gertuves, pripiltas šviežiu vandeniu ir kada tik nori, gali atsigerti. 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12" y="2743200"/>
            <a:ext cx="4504841" cy="3378631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12" y="2743200"/>
            <a:ext cx="4484176" cy="33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775488" y="880228"/>
            <a:ext cx="8383292" cy="339730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Darželis stengiasi nuo vaikystės diegti sveikos mitybos principus, kad vaikučiai užaugtų sveiki, stiprūs, aktyvūs ir laimingi. 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ild Jumping Gif - Happy Children's Day! by ellycolor on Deviant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16" y="1763389"/>
            <a:ext cx="4125966" cy="412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245</Words>
  <Application>Microsoft Office PowerPoint</Application>
  <PresentationFormat>Plačiaekranė</PresentationFormat>
  <Paragraphs>40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„Office“ tema</vt:lpstr>
      <vt:lpstr> Utenos vaikų lopšelis – darželis „Saulutė“ 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Kodelciukai</dc:creator>
  <cp:lastModifiedBy>Kodelciukai</cp:lastModifiedBy>
  <cp:revision>83</cp:revision>
  <dcterms:created xsi:type="dcterms:W3CDTF">2023-02-14T11:12:48Z</dcterms:created>
  <dcterms:modified xsi:type="dcterms:W3CDTF">2023-07-25T09:11:54Z</dcterms:modified>
</cp:coreProperties>
</file>