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D771"/>
    <a:srgbClr val="33E410"/>
    <a:srgbClr val="66FF66"/>
    <a:srgbClr val="009900"/>
    <a:srgbClr val="CCECFF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10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4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0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12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3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60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0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7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1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1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yanhallock/43301055932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592092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40465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9656&amp;picture=path-in-the-woods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6F6EE688-A33A-039F-7443-D0A99C50B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0"/>
          <a:stretch/>
        </p:blipFill>
        <p:spPr>
          <a:xfrm>
            <a:off x="-114280" y="-48705"/>
            <a:ext cx="12191980" cy="6856429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758B122-85A5-F4DA-C20F-E970C80F4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6873"/>
            <a:ext cx="12192000" cy="6856430"/>
          </a:xfrm>
          <a:custGeom>
            <a:avLst/>
            <a:gdLst>
              <a:gd name="connsiteX0" fmla="*/ 3510283 w 12192000"/>
              <a:gd name="connsiteY0" fmla="*/ 781631 h 6856430"/>
              <a:gd name="connsiteX1" fmla="*/ 6150778 w 12192000"/>
              <a:gd name="connsiteY1" fmla="*/ 3422127 h 6856430"/>
              <a:gd name="connsiteX2" fmla="*/ 3510283 w 12192000"/>
              <a:gd name="connsiteY2" fmla="*/ 6062622 h 6856430"/>
              <a:gd name="connsiteX3" fmla="*/ 883419 w 12192000"/>
              <a:gd name="connsiteY3" fmla="*/ 3692102 h 6856430"/>
              <a:gd name="connsiteX4" fmla="*/ 881256 w 12192000"/>
              <a:gd name="connsiteY4" fmla="*/ 3649249 h 6856430"/>
              <a:gd name="connsiteX5" fmla="*/ 880589 w 12192000"/>
              <a:gd name="connsiteY5" fmla="*/ 3644882 h 6856430"/>
              <a:gd name="connsiteX6" fmla="*/ 869341 w 12192000"/>
              <a:gd name="connsiteY6" fmla="*/ 3422127 h 6856430"/>
              <a:gd name="connsiteX7" fmla="*/ 880589 w 12192000"/>
              <a:gd name="connsiteY7" fmla="*/ 3199372 h 6856430"/>
              <a:gd name="connsiteX8" fmla="*/ 881256 w 12192000"/>
              <a:gd name="connsiteY8" fmla="*/ 3195006 h 6856430"/>
              <a:gd name="connsiteX9" fmla="*/ 883419 w 12192000"/>
              <a:gd name="connsiteY9" fmla="*/ 3152151 h 6856430"/>
              <a:gd name="connsiteX10" fmla="*/ 3510283 w 12192000"/>
              <a:gd name="connsiteY10" fmla="*/ 781631 h 6856430"/>
              <a:gd name="connsiteX11" fmla="*/ 12192000 w 12192000"/>
              <a:gd name="connsiteY11" fmla="*/ 0 h 6856430"/>
              <a:gd name="connsiteX12" fmla="*/ 0 w 12192000"/>
              <a:gd name="connsiteY12" fmla="*/ 0 h 6856430"/>
              <a:gd name="connsiteX13" fmla="*/ 0 w 12192000"/>
              <a:gd name="connsiteY13" fmla="*/ 6856430 h 6856430"/>
              <a:gd name="connsiteX14" fmla="*/ 12192000 w 12192000"/>
              <a:gd name="connsiteY14" fmla="*/ 6856430 h 6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6430">
                <a:moveTo>
                  <a:pt x="3510283" y="781631"/>
                </a:moveTo>
                <a:cubicBezTo>
                  <a:pt x="4968589" y="781631"/>
                  <a:pt x="6150778" y="1963821"/>
                  <a:pt x="6150778" y="3422127"/>
                </a:cubicBezTo>
                <a:cubicBezTo>
                  <a:pt x="6150778" y="4880433"/>
                  <a:pt x="4968589" y="6062622"/>
                  <a:pt x="3510283" y="6062622"/>
                </a:cubicBezTo>
                <a:cubicBezTo>
                  <a:pt x="2143121" y="6062622"/>
                  <a:pt x="1018639" y="5023588"/>
                  <a:pt x="883419" y="3692102"/>
                </a:cubicBezTo>
                <a:lnTo>
                  <a:pt x="881256" y="3649249"/>
                </a:lnTo>
                <a:lnTo>
                  <a:pt x="880589" y="3644882"/>
                </a:lnTo>
                <a:cubicBezTo>
                  <a:pt x="873151" y="3571642"/>
                  <a:pt x="869341" y="3497330"/>
                  <a:pt x="869341" y="3422127"/>
                </a:cubicBezTo>
                <a:cubicBezTo>
                  <a:pt x="869341" y="3346925"/>
                  <a:pt x="873151" y="3272612"/>
                  <a:pt x="880589" y="3199372"/>
                </a:cubicBezTo>
                <a:lnTo>
                  <a:pt x="881256" y="3195006"/>
                </a:lnTo>
                <a:lnTo>
                  <a:pt x="883419" y="3152151"/>
                </a:lnTo>
                <a:cubicBezTo>
                  <a:pt x="1018639" y="1820665"/>
                  <a:pt x="2143121" y="781631"/>
                  <a:pt x="3510283" y="781631"/>
                </a:cubicBezTo>
                <a:close/>
                <a:moveTo>
                  <a:pt x="12192000" y="0"/>
                </a:moveTo>
                <a:lnTo>
                  <a:pt x="0" y="0"/>
                </a:lnTo>
                <a:lnTo>
                  <a:pt x="0" y="6856430"/>
                </a:lnTo>
                <a:lnTo>
                  <a:pt x="12192000" y="68564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2A5E555-7826-035D-13BE-1D60FED3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92946"/>
            <a:ext cx="6915150" cy="1008805"/>
          </a:xfrm>
        </p:spPr>
        <p:txBody>
          <a:bodyPr anchor="b">
            <a:normAutofit/>
          </a:bodyPr>
          <a:lstStyle/>
          <a:p>
            <a:pPr algn="ctr"/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LAZDIJŲ MOKYKLA – DARŽELIS ,,KREGŽDUTĖ“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0C8C5439-1F58-B1D7-2B9D-3E29C709D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6528" y="2893670"/>
            <a:ext cx="3645491" cy="877585"/>
          </a:xfrm>
        </p:spPr>
        <p:txBody>
          <a:bodyPr>
            <a:noAutofit/>
          </a:bodyPr>
          <a:lstStyle/>
          <a:p>
            <a:pPr algn="ctr"/>
            <a:r>
              <a:rPr lang="lt-L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KOMANDA</a:t>
            </a:r>
            <a:r>
              <a:rPr lang="lt-LT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lt-L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KREGŽDŽIUKAI</a:t>
            </a:r>
            <a:r>
              <a:rPr lang="lt-LT" sz="2800" b="1" dirty="0">
                <a:latin typeface="Castellar" panose="020A0402060406010301" pitchFamily="18" charset="0"/>
                <a:cs typeface="Times New Roman" panose="02020603050405020304" pitchFamily="18" charset="0"/>
              </a:rPr>
              <a:t>“</a:t>
            </a:r>
            <a:endParaRPr lang="en-US" sz="2800" b="1" dirty="0">
              <a:latin typeface="Castellar" panose="020A0402060406010301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03192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nis elementas 5" descr="Exclamation mark with solid fill">
            <a:extLst>
              <a:ext uri="{FF2B5EF4-FFF2-40B4-BE49-F238E27FC236}">
                <a16:creationId xmlns:a16="http://schemas.microsoft.com/office/drawing/2014/main" id="{9F9FB103-FD2F-96BC-B80F-490E12C29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371" y="3017099"/>
            <a:ext cx="914400" cy="914400"/>
          </a:xfrm>
          <a:prstGeom prst="rect">
            <a:avLst/>
          </a:prstGeom>
        </p:spPr>
      </p:pic>
      <p:pic>
        <p:nvPicPr>
          <p:cNvPr id="7" name="Grafinis elementas 6" descr="Exclamation mark with solid fill">
            <a:extLst>
              <a:ext uri="{FF2B5EF4-FFF2-40B4-BE49-F238E27FC236}">
                <a16:creationId xmlns:a16="http://schemas.microsoft.com/office/drawing/2014/main" id="{E698B553-E985-0034-A843-848F6428A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1969" y="3017647"/>
            <a:ext cx="914400" cy="914400"/>
          </a:xfrm>
          <a:prstGeom prst="rect">
            <a:avLst/>
          </a:prstGeom>
        </p:spPr>
      </p:pic>
      <p:sp>
        <p:nvSpPr>
          <p:cNvPr id="8" name="Antrinis pavadinimas 2">
            <a:extLst>
              <a:ext uri="{FF2B5EF4-FFF2-40B4-BE49-F238E27FC236}">
                <a16:creationId xmlns:a16="http://schemas.microsoft.com/office/drawing/2014/main" id="{14599BD5-E779-DC1F-5E3D-79AA60F97DC4}"/>
              </a:ext>
            </a:extLst>
          </p:cNvPr>
          <p:cNvSpPr txBox="1">
            <a:spLocks/>
          </p:cNvSpPr>
          <p:nvPr/>
        </p:nvSpPr>
        <p:spPr>
          <a:xfrm>
            <a:off x="452716" y="4440883"/>
            <a:ext cx="3645491" cy="877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Vadovės:</a:t>
            </a:r>
          </a:p>
          <a:p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Jolanta Jaruševičienė</a:t>
            </a:r>
          </a:p>
          <a:p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Rita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Busilienė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1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6BCBC0B-8296-56C5-38CB-8138FF84D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6534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C096AC6-3312-986B-2FC3-6D54F526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059" y="2592104"/>
            <a:ext cx="4163886" cy="2286000"/>
          </a:xfrm>
        </p:spPr>
        <p:txBody>
          <a:bodyPr anchor="ctr">
            <a:noAutofit/>
          </a:bodyPr>
          <a:lstStyle/>
          <a:p>
            <a:pPr algn="ctr"/>
            <a:r>
              <a:rPr lang="lt-LT" sz="1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Birželio mėnesio iššūkis:</a:t>
            </a:r>
            <a:br>
              <a:rPr lang="lt-LT" sz="1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lt-LT" sz="1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Sveikatos dovanos gamtoje ir Eugenijos </a:t>
            </a:r>
            <a:r>
              <a:rPr lang="lt-LT" sz="1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Šimkūnaitės</a:t>
            </a:r>
            <a:r>
              <a:rPr lang="lt-LT" sz="1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kūryboje</a:t>
            </a:r>
            <a:r>
              <a:rPr lang="lt-LT" sz="1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  <a:br>
              <a:rPr lang="lt-LT" sz="1800" b="0" i="0" dirty="0">
                <a:solidFill>
                  <a:srgbClr val="1E1D1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 descr="Paveikslėlis, kuriame yra asmuo, Žmogaus veidas, apranga, lauko&#10;&#10;Automatiškai sugeneruotas aprašymas">
            <a:extLst>
              <a:ext uri="{FF2B5EF4-FFF2-40B4-BE49-F238E27FC236}">
                <a16:creationId xmlns:a16="http://schemas.microsoft.com/office/drawing/2014/main" id="{8C349F29-651D-826E-5DD2-3F149F113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98" y="479165"/>
            <a:ext cx="2802752" cy="5765663"/>
          </a:xfrm>
        </p:spPr>
      </p:pic>
    </p:spTree>
    <p:extLst>
      <p:ext uri="{BB962C8B-B14F-4D97-AF65-F5344CB8AC3E}">
        <p14:creationId xmlns:p14="http://schemas.microsoft.com/office/powerpoint/2010/main" val="111774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vadinimas 6">
            <a:extLst>
              <a:ext uri="{FF2B5EF4-FFF2-40B4-BE49-F238E27FC236}">
                <a16:creationId xmlns:a16="http://schemas.microsoft.com/office/drawing/2014/main" id="{393A1A6A-F8B3-46C4-9BBA-D99228B3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670134"/>
            <a:ext cx="4394752" cy="11402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1" kern="1200" cap="all" spc="6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n-US" b="0" i="1" kern="1200" cap="all" spc="6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Eugenija</a:t>
            </a:r>
            <a:r>
              <a:rPr lang="en-US" b="0" i="1" kern="1200" cap="all" spc="6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1" kern="1200" cap="all" spc="6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šimkūnaitė</a:t>
            </a:r>
            <a:endParaRPr lang="en-US" b="0" i="1" kern="1200" cap="all" spc="6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urinio vietos rezervavimo ženklas 7">
            <a:extLst>
              <a:ext uri="{FF2B5EF4-FFF2-40B4-BE49-F238E27FC236}">
                <a16:creationId xmlns:a16="http://schemas.microsoft.com/office/drawing/2014/main" id="{D6B8FF67-EE44-FFFC-79BA-41EB33465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96" y="1905001"/>
            <a:ext cx="4811904" cy="4271962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Apie iškilios ir itin svarbios Lietuvai žolininkės palikimą mums visiems buvo supažinti mokiniai...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Jos iniciatyva 1966 Lazdijų rajone įsteigtas </a:t>
            </a:r>
            <a:r>
              <a:rPr lang="lt-LT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Gerdašių</a:t>
            </a:r>
            <a:r>
              <a:rPr lang="lt-L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eksperimentinis vaistinių augalų ūkis;</a:t>
            </a:r>
          </a:p>
          <a:p>
            <a:r>
              <a:rPr lang="lt-L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Mokslinio darbo svarbiausios sritys – </a:t>
            </a:r>
            <a:r>
              <a:rPr lang="lt-LT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vaistingieji</a:t>
            </a:r>
            <a:r>
              <a:rPr lang="lt-L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augalai, jų išteklių naudojimas, sveikas gyvenimo būdas, liaudies medicina ir kraštotyra. Tyrinėjo vaistinių augalų augimo vietas, rinko tautosaką;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3DE4F2-E127-9EB5-D502-A101EED16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9" cy="6858000"/>
          </a:xfrm>
          <a:prstGeom prst="rect">
            <a:avLst/>
          </a:prstGeom>
          <a:gradFill>
            <a:gsLst>
              <a:gs pos="20000">
                <a:schemeClr val="accent1">
                  <a:lumMod val="60000"/>
                  <a:lumOff val="40000"/>
                  <a:alpha val="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E846EAC-5575-E5C8-46C9-DF671D58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5341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8B027126-335B-8250-2959-C713BBA84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1455" y="1905000"/>
            <a:ext cx="2175423" cy="30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7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5B9E9E09-AC9F-9233-2AEA-C7C5DF69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99" y="6027575"/>
            <a:ext cx="11167964" cy="737119"/>
          </a:xfrm>
        </p:spPr>
        <p:txBody>
          <a:bodyPr>
            <a:noAutofit/>
          </a:bodyPr>
          <a:lstStyle/>
          <a:p>
            <a:pPr algn="ctr"/>
            <a:r>
              <a:rPr lang="lt-LT" sz="2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ką gi kalba moterėlės, perrinkdamos vaistažoles? Žinoma, tik apie žoles ir visokių ligų gydymą“. (Žiniuonės kalendorius. – V., 1997).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urinio vietos rezervavimo ženklas 9" descr="Paveikslėlis, kuriame yra asmuo, apranga, vidaus, Žmogaus veidas">
            <a:extLst>
              <a:ext uri="{FF2B5EF4-FFF2-40B4-BE49-F238E27FC236}">
                <a16:creationId xmlns:a16="http://schemas.microsoft.com/office/drawing/2014/main" id="{A1A82911-F0B7-0244-CA5B-27F65F74FA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48" y="402444"/>
            <a:ext cx="3799952" cy="5066604"/>
          </a:xfrm>
          <a:ln>
            <a:solidFill>
              <a:srgbClr val="00B050"/>
            </a:solidFill>
          </a:ln>
        </p:spPr>
      </p:pic>
      <p:pic>
        <p:nvPicPr>
          <p:cNvPr id="12" name="Turinio vietos rezervavimo ženklas 11" descr="Paveikslėlis, kuriame yra apranga, asmuo, vidaus, Žmogaus veidas&#10;&#10;Automatiškai sugeneruotas aprašymas">
            <a:extLst>
              <a:ext uri="{FF2B5EF4-FFF2-40B4-BE49-F238E27FC236}">
                <a16:creationId xmlns:a16="http://schemas.microsoft.com/office/drawing/2014/main" id="{E4412CF1-2074-5565-B701-5BAA0230A6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93" y="402444"/>
            <a:ext cx="3799952" cy="5066604"/>
          </a:xfrm>
        </p:spPr>
      </p:pic>
    </p:spTree>
    <p:extLst>
      <p:ext uri="{BB962C8B-B14F-4D97-AF65-F5344CB8AC3E}">
        <p14:creationId xmlns:p14="http://schemas.microsoft.com/office/powerpoint/2010/main" val="4014237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AC84724-8DAC-08D3-BA7D-DD7B20E5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25" y="5812558"/>
            <a:ext cx="12019175" cy="900112"/>
          </a:xfrm>
        </p:spPr>
        <p:txBody>
          <a:bodyPr>
            <a:normAutofit fontScale="90000"/>
          </a:bodyPr>
          <a:lstStyle/>
          <a:p>
            <a:pPr algn="ctr"/>
            <a:r>
              <a:rPr lang="lt-LT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PROF. E. </a:t>
            </a:r>
            <a:r>
              <a:rPr lang="lt-LT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Šimkūnaitė</a:t>
            </a:r>
            <a:r>
              <a:rPr lang="lt-LT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klajodavo po miškus ir pievas rinkdama žolynus, grybavo ir uogavo, visada džiaugdavosi gamtos gėrybėmis..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urinio vietos rezervavimo ženklas 7" descr="Paveikslėlis, kuriame yra žolė, uoga, vaisius, lauko&#10;&#10;Automatiškai sugeneruotas aprašymas">
            <a:extLst>
              <a:ext uri="{FF2B5EF4-FFF2-40B4-BE49-F238E27FC236}">
                <a16:creationId xmlns:a16="http://schemas.microsoft.com/office/drawing/2014/main" id="{5214ACD6-C5D1-0683-239D-A86F0BA01C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2" y="455630"/>
            <a:ext cx="3136297" cy="4592508"/>
          </a:xfrm>
        </p:spPr>
      </p:pic>
      <p:pic>
        <p:nvPicPr>
          <p:cNvPr id="10" name="Turinio vietos rezervavimo ženklas 9" descr="Paveikslėlis, kuriame yra lauko, asmuo, žemė, daržovė&#10;&#10;Automatiškai sugeneruotas aprašymas">
            <a:extLst>
              <a:ext uri="{FF2B5EF4-FFF2-40B4-BE49-F238E27FC236}">
                <a16:creationId xmlns:a16="http://schemas.microsoft.com/office/drawing/2014/main" id="{A55D04AA-8F4B-8D26-BA16-97ECDD1550E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20" y="455630"/>
            <a:ext cx="3334076" cy="4598182"/>
          </a:xfrm>
        </p:spPr>
      </p:pic>
    </p:spTree>
    <p:extLst>
      <p:ext uri="{BB962C8B-B14F-4D97-AF65-F5344CB8AC3E}">
        <p14:creationId xmlns:p14="http://schemas.microsoft.com/office/powerpoint/2010/main" val="326842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DD77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669F72C-E3FB-4C48-AEBD-AF7AC0D74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urinio vietos rezervavimo ženklas 11" descr="Paveikslėlis, kuriame yra asmuo, apranga, lauko, kūdikis&#10;&#10;Automatiškai sugeneruotas aprašymas">
            <a:extLst>
              <a:ext uri="{FF2B5EF4-FFF2-40B4-BE49-F238E27FC236}">
                <a16:creationId xmlns:a16="http://schemas.microsoft.com/office/drawing/2014/main" id="{E58E90CB-A958-5586-8B06-6B73FD41B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6" r="1" b="14912"/>
          <a:stretch/>
        </p:blipFill>
        <p:spPr>
          <a:xfrm>
            <a:off x="0" y="-7425"/>
            <a:ext cx="609600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D03616-DDAC-8A04-EAA4-4B785713F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74117"/>
            <a:ext cx="6096001" cy="3689633"/>
          </a:xfrm>
          <a:prstGeom prst="rect">
            <a:avLst/>
          </a:prstGeom>
          <a:gradFill>
            <a:gsLst>
              <a:gs pos="57000">
                <a:schemeClr val="accent1">
                  <a:lumMod val="60000"/>
                  <a:lumOff val="40000"/>
                  <a:alpha val="91000"/>
                </a:schemeClr>
              </a:gs>
              <a:gs pos="2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o vietos rezervavimo ženklas 12">
            <a:extLst>
              <a:ext uri="{FF2B5EF4-FFF2-40B4-BE49-F238E27FC236}">
                <a16:creationId xmlns:a16="http://schemas.microsoft.com/office/drawing/2014/main" id="{E603F2E6-A9D2-2A6B-FA88-472DD2E27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0752" y="211015"/>
            <a:ext cx="4857845" cy="5884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E. Š</a:t>
            </a:r>
            <a:r>
              <a:rPr kumimoji="0" lang="lt-LT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IMKŪNAITĖ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rašė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„Kai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pasaulis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atsiduria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kritinėje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būsenoje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laikas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pasižiūrėti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kur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mūsų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šaknys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...“ Tad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ir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semkimės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stiprybės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iš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E.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Šimkūnaitės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straipsnių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aprašytų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patirčių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nutikimų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parodančių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sveikatinančias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gamtos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galimybes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kai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jos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teisingai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all" spc="60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naudojamos</a:t>
            </a:r>
            <a:r>
              <a:rPr kumimoji="0" lang="lt-LT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..</a:t>
            </a:r>
            <a:r>
              <a:rPr kumimoji="0" lang="en-US" sz="1800" b="1" i="1" u="none" strike="noStrike" kern="1200" cap="all" spc="6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3709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41A8563-DEBE-E9BB-24B4-502598894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12" y="4936427"/>
            <a:ext cx="11826909" cy="1745727"/>
          </a:xfrm>
        </p:spPr>
        <p:txBody>
          <a:bodyPr/>
          <a:lstStyle/>
          <a:p>
            <a:pPr marL="0" indent="0">
              <a:buNone/>
            </a:pPr>
            <a:r>
              <a:rPr lang="lt-L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Lazdijų mokyklos – darželio ,,Kregždutė“ vaikai patys nagrinėdami ir mokydamiesi apie Eugenijos </a:t>
            </a:r>
            <a:r>
              <a:rPr lang="lt-L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Šimkūnaitės</a:t>
            </a:r>
            <a:r>
              <a:rPr lang="lt-L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kūrybą, bei palikimą Lietuvos tautiniam paveldui, išmoko atpažinti sveikatos dovanas gamtos kasdienybėje aplink save..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44162"/>
      </p:ext>
    </p:extLst>
  </p:cSld>
  <p:clrMapOvr>
    <a:masterClrMapping/>
  </p:clrMapOvr>
</p:sld>
</file>

<file path=ppt/theme/theme1.xml><?xml version="1.0" encoding="utf-8"?>
<a:theme xmlns:a="http://schemas.openxmlformats.org/drawingml/2006/main" name="AfterglowVTI">
  <a:themeElements>
    <a:clrScheme name="AnalogousFromRegularSeedRightStep">
      <a:dk1>
        <a:srgbClr val="000000"/>
      </a:dk1>
      <a:lt1>
        <a:srgbClr val="FFFFFF"/>
      </a:lt1>
      <a:dk2>
        <a:srgbClr val="2E1B30"/>
      </a:dk2>
      <a:lt2>
        <a:srgbClr val="F3F0F0"/>
      </a:lt2>
      <a:accent1>
        <a:srgbClr val="45AFAD"/>
      </a:accent1>
      <a:accent2>
        <a:srgbClr val="3B82B1"/>
      </a:accent2>
      <a:accent3>
        <a:srgbClr val="4D63C3"/>
      </a:accent3>
      <a:accent4>
        <a:srgbClr val="593EB3"/>
      </a:accent4>
      <a:accent5>
        <a:srgbClr val="994DC3"/>
      </a:accent5>
      <a:accent6>
        <a:srgbClr val="B13BAA"/>
      </a:accent6>
      <a:hlink>
        <a:srgbClr val="BF3F42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221</Words>
  <Application>Microsoft Office PowerPoint</Application>
  <PresentationFormat>Plačiaekranė</PresentationFormat>
  <Paragraphs>14</Paragraphs>
  <Slides>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7</vt:i4>
      </vt:variant>
    </vt:vector>
  </HeadingPairs>
  <TitlesOfParts>
    <vt:vector size="13" baseType="lpstr">
      <vt:lpstr>Arial</vt:lpstr>
      <vt:lpstr>Castellar</vt:lpstr>
      <vt:lpstr>Times New Roman</vt:lpstr>
      <vt:lpstr>Trade Gothic Next Cond</vt:lpstr>
      <vt:lpstr>Trade Gothic Next Light</vt:lpstr>
      <vt:lpstr>AfterglowVTI</vt:lpstr>
      <vt:lpstr>LAZDIJŲ MOKYKLA – DARŽELIS ,,KREGŽDUTĖ“</vt:lpstr>
      <vt:lpstr>Birželio mėnesio iššūkis: „Sveikatos dovanos gamtoje ir Eugenijos Šimkūnaitės kūryboje“. </vt:lpstr>
      <vt:lpstr>PROF. Eugenija šimkūnaitė</vt:lpstr>
      <vt:lpstr>O ką gi kalba moterėlės, perrinkdamos vaistažoles? Žinoma, tik apie žoles ir visokių ligų gydymą“. (Žiniuonės kalendorius. – V., 1997).</vt:lpstr>
      <vt:lpstr>PROF. E. Šimkūnaitė klajodavo po miškus ir pievas rinkdama žolynus, grybavo ir uogavo, visada džiaugdavosi gamtos gėrybėmis..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LAZDIJŲ MOKYKLA – DARŽELIS ,,KREGŽDUTĖ“</dc:title>
  <dc:creator>Jolanta Jaruševičienė</dc:creator>
  <cp:lastModifiedBy>Jolanta Jaruševičienė</cp:lastModifiedBy>
  <cp:revision>1</cp:revision>
  <dcterms:created xsi:type="dcterms:W3CDTF">2023-06-29T16:21:17Z</dcterms:created>
  <dcterms:modified xsi:type="dcterms:W3CDTF">2023-06-29T17:41:50Z</dcterms:modified>
</cp:coreProperties>
</file>