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123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2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9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380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96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2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5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5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13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2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55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8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962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059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A81785-3726-403C-955E-408ADD79DAD9}" type="datetimeFigureOut">
              <a:rPr lang="lt-LT" smtClean="0"/>
              <a:t>2023-08-29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858B23-D1BE-4C03-9E07-2BDEA967F3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89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C379980-B0F3-BE04-0A8D-67300BD86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Vilniaus lopšelis-darželis „Žemuogėlė“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301FB6D-61E4-73A6-899A-36BEE0A7D3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Rugpjūčio mėnesio iššūkis:</a:t>
            </a:r>
          </a:p>
          <a:p>
            <a:r>
              <a:rPr lang="lt-LT" b="0" i="0" dirty="0">
                <a:solidFill>
                  <a:srgbClr val="1E1D1D"/>
                </a:solidFill>
                <a:effectLst/>
                <a:latin typeface="Verdana" panose="020B0604030504040204" pitchFamily="34" charset="0"/>
              </a:rPr>
              <a:t>"Nerauk, neskink, neplėšk, žmogau, esi tos pačios gamtos dalis".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5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126DB2-8C87-D308-1B9D-B00DF72B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/>
              <a:t>4.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E208E49-6C47-70C3-D2FE-D8AD28913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75510"/>
            <a:ext cx="5151495" cy="2897716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9B9BF5E-4345-C69B-E006-85182A699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NEKIRSK MEDŽIUS!</a:t>
            </a:r>
          </a:p>
        </p:txBody>
      </p:sp>
    </p:spTree>
    <p:extLst>
      <p:ext uri="{BB962C8B-B14F-4D97-AF65-F5344CB8AC3E}">
        <p14:creationId xmlns:p14="http://schemas.microsoft.com/office/powerpoint/2010/main" val="351705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3CBCFF-74FF-A726-8117-A6D96536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/>
              <a:t>5.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EA42765D-BFBA-10B1-890D-07A311D44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1769" y="1959610"/>
            <a:ext cx="5247821" cy="293878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E3C2F47-EAA6-9999-B7B6-AC4FF261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NETERŠK GAMTOS!</a:t>
            </a:r>
          </a:p>
        </p:txBody>
      </p:sp>
    </p:spTree>
    <p:extLst>
      <p:ext uri="{BB962C8B-B14F-4D97-AF65-F5344CB8AC3E}">
        <p14:creationId xmlns:p14="http://schemas.microsoft.com/office/powerpoint/2010/main" val="22257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51F729-1989-301A-E564-99915170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/>
              <a:t>6.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156FCEE-9E17-819D-584F-2D5668695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3394" y="1449708"/>
            <a:ext cx="5432446" cy="3569332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47C1F6C-CB9B-7BE6-A628-85D04715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NETERŠK VANDENS!</a:t>
            </a:r>
          </a:p>
        </p:txBody>
      </p:sp>
    </p:spTree>
    <p:extLst>
      <p:ext uri="{BB962C8B-B14F-4D97-AF65-F5344CB8AC3E}">
        <p14:creationId xmlns:p14="http://schemas.microsoft.com/office/powerpoint/2010/main" val="116792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3665D3-CBB8-5ACF-D6A5-04E8383C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3088640"/>
            <a:ext cx="3718455" cy="1757680"/>
          </a:xfrm>
        </p:spPr>
        <p:txBody>
          <a:bodyPr>
            <a:noAutofit/>
          </a:bodyPr>
          <a:lstStyle/>
          <a:p>
            <a:r>
              <a:rPr lang="lt-LT" sz="4000" b="1" dirty="0"/>
              <a:t>GAMTA ŽMOGAUS RANKOSE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C62B499-D5B0-2EC6-5982-9131CFFCF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572" y="1846421"/>
            <a:ext cx="5227031" cy="3165157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8AB9888-2036-D06B-8FFA-8DAC058A4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4551679"/>
            <a:ext cx="3718455" cy="917789"/>
          </a:xfrm>
        </p:spPr>
        <p:txBody>
          <a:bodyPr>
            <a:normAutofit/>
          </a:bodyPr>
          <a:lstStyle/>
          <a:p>
            <a:endParaRPr lang="lt-L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04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DACC4E-306B-792F-215B-8BE75BE6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300FEE2-15B2-4ADF-EC36-46D059373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464" y="1730851"/>
            <a:ext cx="5103725" cy="3396297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074B1EA-1DAA-2999-0E54-BA34911E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1808480"/>
            <a:ext cx="3718455" cy="3660989"/>
          </a:xfrm>
        </p:spPr>
        <p:txBody>
          <a:bodyPr>
            <a:normAutofit/>
          </a:bodyPr>
          <a:lstStyle/>
          <a:p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NERAUKIM;</a:t>
            </a:r>
          </a:p>
          <a:p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NESKINKIM;</a:t>
            </a:r>
          </a:p>
          <a:p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NEPLĖŠKIM,</a:t>
            </a:r>
          </a:p>
          <a:p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 ESAM TOS PAČIOS GAMTOS DALIS!</a:t>
            </a:r>
          </a:p>
          <a:p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10352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F07562-D7DC-EAA0-D11A-B0A7214E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4985172" cy="2954868"/>
          </a:xfrm>
        </p:spPr>
        <p:txBody>
          <a:bodyPr>
            <a:normAutofit/>
          </a:bodyPr>
          <a:lstStyle/>
          <a:p>
            <a:r>
              <a:rPr lang="lt-LT" sz="4800" b="1" dirty="0"/>
              <a:t>AČIŪ UŽ DĖMESĮ!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205F69B-9379-27C6-1F65-0E30489C5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4CB0C61-D274-5671-AB01-5A1BC0B2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63" y="672900"/>
            <a:ext cx="3462337" cy="52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E2D056-37C3-9049-9FCB-4D1E35CD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YRA GAMTA?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E1ADFA4-C4DC-D26C-5C85-46063634E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112" y="1943100"/>
            <a:ext cx="3975293" cy="266954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3E5FBB5-6A23-633F-14BF-3A6DA9E89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400" dirty="0"/>
              <a:t>Tai yra pasaulis, kurį sudaro įvairūs augalai, gyvūnai ir natūralūs kraštovaizdžiai. Gamta apima visa, kas egzistuoja.</a:t>
            </a:r>
          </a:p>
        </p:txBody>
      </p:sp>
    </p:spTree>
    <p:extLst>
      <p:ext uri="{BB962C8B-B14F-4D97-AF65-F5344CB8AC3E}">
        <p14:creationId xmlns:p14="http://schemas.microsoft.com/office/powerpoint/2010/main" val="165154524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3F27390-CC7F-6879-4029-B180C15D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SVARBU ŽINOTI!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08716E9-0AB2-49F9-EDD6-712041229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993" y="1017059"/>
            <a:ext cx="2619375" cy="1743075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BD6179B-4547-ED04-12DC-BCE7F83AD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Žmogus be gamtos , kaip žmogus be namų. Nes viskas kas yra aplink mūsų yra mūsų pačių pasaulis.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5CA4108-6A92-90D8-B5C0-416D561D0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36" y="2859617"/>
            <a:ext cx="3276600" cy="139065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9EF89F2-96E9-A57E-B0A7-F225B4B50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12" y="43182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12480D-2A98-B2D3-100D-DE2253C1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148080"/>
            <a:ext cx="6241816" cy="3291840"/>
          </a:xfrm>
        </p:spPr>
        <p:txBody>
          <a:bodyPr>
            <a:normAutofit/>
          </a:bodyPr>
          <a:lstStyle/>
          <a:p>
            <a:pPr algn="l"/>
            <a:r>
              <a:rPr lang="lt-LT" dirty="0"/>
              <a:t>Žmogus priklauso nuo gamtos, nes ji:</a:t>
            </a:r>
            <a:br>
              <a:rPr lang="lt-LT" dirty="0"/>
            </a:br>
            <a:r>
              <a:rPr lang="lt-LT" dirty="0"/>
              <a:t>mus maitina, </a:t>
            </a:r>
            <a:br>
              <a:rPr lang="lt-LT" dirty="0"/>
            </a:br>
            <a:r>
              <a:rPr lang="lt-LT" dirty="0"/>
              <a:t>augina,</a:t>
            </a:r>
            <a:br>
              <a:rPr lang="lt-LT" dirty="0"/>
            </a:br>
            <a:r>
              <a:rPr lang="lt-LT" dirty="0"/>
              <a:t>rengia ir </a:t>
            </a:r>
            <a:br>
              <a:rPr lang="lt-LT" dirty="0"/>
            </a:br>
            <a:r>
              <a:rPr lang="lt-LT" dirty="0"/>
              <a:t>gydo.</a:t>
            </a:r>
          </a:p>
        </p:txBody>
      </p:sp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36566224-A3EF-13BB-B3D2-CF11821CB0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318" r="323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2E4292A-B016-A7AB-2DBE-124669CA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337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36559B-23A4-869D-F70D-6A0384C3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AR TURIME SAUGOTI TAI, KAS MUS SUPA?</a:t>
            </a:r>
          </a:p>
        </p:txBody>
      </p:sp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DC28F419-8E7C-493B-477D-714C0F4D37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456" r="284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FEF8703-95A6-BA25-E4F0-748E58AC6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5908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337756-C044-CF2E-C23D-D87FBCF2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41708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ŽINOMA!</a:t>
            </a:r>
            <a:br>
              <a:rPr lang="lt-LT" dirty="0"/>
            </a:br>
            <a:r>
              <a:rPr lang="lt-LT" dirty="0"/>
              <a:t>BET KAIP GALIME SAUGOTI?</a:t>
            </a:r>
          </a:p>
        </p:txBody>
      </p:sp>
    </p:spTree>
    <p:extLst>
      <p:ext uri="{BB962C8B-B14F-4D97-AF65-F5344CB8AC3E}">
        <p14:creationId xmlns:p14="http://schemas.microsoft.com/office/powerpoint/2010/main" val="329637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9BFE1-1EC7-8CB7-3EB3-A05327C4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/>
              <a:t>1.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3F30025-F923-8A78-30FD-D2379E8D8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40559"/>
            <a:ext cx="4260215" cy="313825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337F29E-A1F7-0EB0-D95F-3263E2FFB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NEDEGINK ŽOLĖS!</a:t>
            </a:r>
          </a:p>
        </p:txBody>
      </p:sp>
    </p:spTree>
    <p:extLst>
      <p:ext uri="{BB962C8B-B14F-4D97-AF65-F5344CB8AC3E}">
        <p14:creationId xmlns:p14="http://schemas.microsoft.com/office/powerpoint/2010/main" val="133207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8E467F-5939-5719-E10B-FB7114F6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/>
              <a:t>2.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2B5E0B78-ECE4-854F-17BC-B679D788E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6848" y="2416174"/>
            <a:ext cx="6105088" cy="2308225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4F9AE75-DAF2-D122-93BD-7BF836354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RŪŠIUOK ŠIUKŠLES!</a:t>
            </a:r>
          </a:p>
        </p:txBody>
      </p:sp>
    </p:spTree>
    <p:extLst>
      <p:ext uri="{BB962C8B-B14F-4D97-AF65-F5344CB8AC3E}">
        <p14:creationId xmlns:p14="http://schemas.microsoft.com/office/powerpoint/2010/main" val="84280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0C5F937-7893-1546-5A28-DBA14309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1"/>
            <a:ext cx="3718455" cy="1371600"/>
          </a:xfrm>
        </p:spPr>
        <p:txBody>
          <a:bodyPr>
            <a:normAutofit/>
          </a:bodyPr>
          <a:lstStyle/>
          <a:p>
            <a:r>
              <a:rPr lang="lt-LT" sz="4800" dirty="0"/>
              <a:t>3.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6D15970-BD0F-E0FD-6B12-FC0B069B2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TAUPYK POPIERIŲ!</a:t>
            </a:r>
          </a:p>
        </p:txBody>
      </p:sp>
      <p:pic>
        <p:nvPicPr>
          <p:cNvPr id="3074" name="Picture 2" descr="Naujas popieriaus taupymo būdas prasideda… tualete | 15min.lt">
            <a:extLst>
              <a:ext uri="{FF2B5EF4-FFF2-40B4-BE49-F238E27FC236}">
                <a16:creationId xmlns:a16="http://schemas.microsoft.com/office/drawing/2014/main" id="{9AD3747C-A2F1-822C-A84C-2848C3662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93" y="1751648"/>
            <a:ext cx="5187600" cy="30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9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160</Words>
  <Application>Microsoft Office PowerPoint</Application>
  <PresentationFormat>Plačiaekranė</PresentationFormat>
  <Paragraphs>28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Arial</vt:lpstr>
      <vt:lpstr>Garamond</vt:lpstr>
      <vt:lpstr>Verdana</vt:lpstr>
      <vt:lpstr>Gamtinė</vt:lpstr>
      <vt:lpstr>Vilniaus lopšelis-darželis „Žemuogėlė“</vt:lpstr>
      <vt:lpstr>KAS YRA GAMTA?</vt:lpstr>
      <vt:lpstr>SVARBU ŽINOTI!</vt:lpstr>
      <vt:lpstr>Žmogus priklauso nuo gamtos, nes ji: mus maitina,  augina, rengia ir  gydo.</vt:lpstr>
      <vt:lpstr>AR TURIME SAUGOTI TAI, KAS MUS SUPA?</vt:lpstr>
      <vt:lpstr>ŽINOMA! BET KAIP GALIME SAUGOTI?</vt:lpstr>
      <vt:lpstr>1.</vt:lpstr>
      <vt:lpstr>2.</vt:lpstr>
      <vt:lpstr>3.</vt:lpstr>
      <vt:lpstr>4.</vt:lpstr>
      <vt:lpstr>5.</vt:lpstr>
      <vt:lpstr>6.</vt:lpstr>
      <vt:lpstr>GAMTA ŽMOGAUS RANKOSE</vt:lpstr>
      <vt:lpstr>„PowerPoint“ pateiktis</vt:lpstr>
      <vt:lpstr>AČIŪ UŽ DĖMESĮ!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lopšelis-darželis „Žemuogėlė“</dc:title>
  <dc:creator>Jelena Ramaškienė</dc:creator>
  <cp:lastModifiedBy>Jelena Ramaškienė</cp:lastModifiedBy>
  <cp:revision>14</cp:revision>
  <dcterms:created xsi:type="dcterms:W3CDTF">2023-07-27T08:21:54Z</dcterms:created>
  <dcterms:modified xsi:type="dcterms:W3CDTF">2023-08-29T20:21:05Z</dcterms:modified>
</cp:coreProperties>
</file>